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66DA6-7F90-E74D-8640-E1F3790D8B14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4EA9E-A8E8-4C4C-935A-19ADAE4348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 Pledge for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Write out the pledge and sign your name.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“I affirm that I will not give or receive any unauthorized help on this exam, and that all work will be my own.”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Signature ________________________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Honor Pledge for Graded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Write out the pledge and sign your name.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“I affirm that I have not given or received any unauthorized help on this assignment, and that this work is my own.”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Signature ________________________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Honor Pledge for Group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Write out the pledge and sign your name.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“I accept responsibility for my role in ensuring the integrity of the work submitted by the group in which I participated.”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Signature ________________________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Honor Pledge for Exams</vt:lpstr>
      <vt:lpstr>Honor Pledge for Graded Assignments</vt:lpstr>
      <vt:lpstr>Honor Pledge for Group Projects</vt:lpstr>
    </vt:vector>
  </TitlesOfParts>
  <Company>University of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Honor Pledge for Exams</dc:title>
  <dc:creator/>
  <cp:lastModifiedBy> </cp:lastModifiedBy>
  <cp:revision>2</cp:revision>
  <dcterms:created xsi:type="dcterms:W3CDTF">2015-07-20T18:09:38Z</dcterms:created>
  <dcterms:modified xsi:type="dcterms:W3CDTF">2015-07-21T15:42:22Z</dcterms:modified>
</cp:coreProperties>
</file>