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84" r:id="rId2"/>
  </p:sldMasterIdLst>
  <p:notesMasterIdLst>
    <p:notesMasterId r:id="rId4"/>
  </p:notesMasterIdLst>
  <p:sldIdLst>
    <p:sldId id="433" r:id="rId3"/>
  </p:sldIdLst>
  <p:sldSz cx="93726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29" autoAdjust="0"/>
    <p:restoredTop sz="96727" autoAdjust="0"/>
  </p:normalViewPr>
  <p:slideViewPr>
    <p:cSldViewPr snapToGrid="0" snapToObjects="1">
      <p:cViewPr varScale="1">
        <p:scale>
          <a:sx n="112" d="100"/>
          <a:sy n="112" d="100"/>
        </p:scale>
        <p:origin x="1488" y="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54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39" y="0"/>
            <a:ext cx="3037840" cy="466435"/>
          </a:xfrm>
          <a:prstGeom prst="rect">
            <a:avLst/>
          </a:prstGeom>
        </p:spPr>
        <p:txBody>
          <a:bodyPr vert="horz" lIns="93175" tIns="46587" rIns="93175" bIns="46587" rtlCol="0"/>
          <a:lstStyle>
            <a:lvl1pPr algn="r">
              <a:defRPr sz="1200"/>
            </a:lvl1pPr>
          </a:lstStyle>
          <a:p>
            <a:fld id="{F89FF06B-0AA2-5E45-833F-A6282298DA2C}" type="datetimeFigureOut">
              <a:rPr lang="en-US" smtClean="0"/>
              <a:t>5/27/2025</a:t>
            </a:fld>
            <a:endParaRPr lang="en-US"/>
          </a:p>
        </p:txBody>
      </p:sp>
      <p:sp>
        <p:nvSpPr>
          <p:cNvPr id="4" name="Slide Image Placeholder 3"/>
          <p:cNvSpPr>
            <a:spLocks noGrp="1" noRot="1" noChangeAspect="1"/>
          </p:cNvSpPr>
          <p:nvPr>
            <p:ph type="sldImg" idx="2"/>
          </p:nvPr>
        </p:nvSpPr>
        <p:spPr>
          <a:xfrm>
            <a:off x="1362075" y="1162050"/>
            <a:ext cx="4286250" cy="313690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0" y="4473892"/>
            <a:ext cx="5608320" cy="3660457"/>
          </a:xfrm>
          <a:prstGeom prst="rect">
            <a:avLst/>
          </a:prstGeom>
        </p:spPr>
        <p:txBody>
          <a:bodyPr vert="horz" lIns="93175" tIns="46587" rIns="93175" bIns="465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4"/>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8"/>
            <a:ext cx="3037840" cy="466434"/>
          </a:xfrm>
          <a:prstGeom prst="rect">
            <a:avLst/>
          </a:prstGeom>
        </p:spPr>
        <p:txBody>
          <a:bodyPr vert="horz" lIns="93175" tIns="46587" rIns="93175" bIns="46587" rtlCol="0" anchor="b"/>
          <a:lstStyle>
            <a:lvl1pPr algn="r">
              <a:defRPr sz="1200"/>
            </a:lvl1pPr>
          </a:lstStyle>
          <a:p>
            <a:fld id="{17DE4A7F-BCA4-1242-85C8-EBA88C63CD80}" type="slidenum">
              <a:rPr lang="en-US" smtClean="0"/>
              <a:t>‹#›</a:t>
            </a:fld>
            <a:endParaRPr lang="en-US"/>
          </a:p>
        </p:txBody>
      </p:sp>
    </p:spTree>
    <p:extLst>
      <p:ext uri="{BB962C8B-B14F-4D97-AF65-F5344CB8AC3E}">
        <p14:creationId xmlns:p14="http://schemas.microsoft.com/office/powerpoint/2010/main" val="1578492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71575" y="1122363"/>
            <a:ext cx="702945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71575" y="3602038"/>
            <a:ext cx="702945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644525" y="6356350"/>
            <a:ext cx="2108200" cy="365125"/>
          </a:xfrm>
          <a:prstGeom prst="rect">
            <a:avLst/>
          </a:prstGeom>
        </p:spPr>
        <p:txBody>
          <a:bodyPr/>
          <a:lstStyle/>
          <a:p>
            <a:fld id="{1CF5C97F-8549-6642-BF4D-96F78761DC5C}" type="datetimeFigureOut">
              <a:rPr lang="en-US" smtClean="0"/>
              <a:t>5/27/2025</a:t>
            </a:fld>
            <a:endParaRPr lang="en-US"/>
          </a:p>
        </p:txBody>
      </p:sp>
      <p:sp>
        <p:nvSpPr>
          <p:cNvPr id="5" name="Footer Placeholder 4"/>
          <p:cNvSpPr>
            <a:spLocks noGrp="1"/>
          </p:cNvSpPr>
          <p:nvPr>
            <p:ph type="ftr" sz="quarter" idx="11"/>
          </p:nvPr>
        </p:nvSpPr>
        <p:spPr>
          <a:xfrm>
            <a:off x="3105150" y="6356350"/>
            <a:ext cx="31623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619875" y="6356350"/>
            <a:ext cx="2108200" cy="365125"/>
          </a:xfrm>
          <a:prstGeom prst="rect">
            <a:avLst/>
          </a:prstGeom>
        </p:spPr>
        <p:txBody>
          <a:bodyPr/>
          <a:lstStyle/>
          <a:p>
            <a:fld id="{ABB3C585-4783-0D43-A521-C3EFA07EDD94}" type="slidenum">
              <a:rPr lang="en-US" smtClean="0"/>
              <a:t>‹#›</a:t>
            </a:fld>
            <a:endParaRPr lang="en-US"/>
          </a:p>
        </p:txBody>
      </p:sp>
    </p:spTree>
    <p:extLst>
      <p:ext uri="{BB962C8B-B14F-4D97-AF65-F5344CB8AC3E}">
        <p14:creationId xmlns:p14="http://schemas.microsoft.com/office/powerpoint/2010/main" val="948195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4525" y="6356350"/>
            <a:ext cx="2108200" cy="365125"/>
          </a:xfrm>
          <a:prstGeom prst="rect">
            <a:avLst/>
          </a:prstGeom>
        </p:spPr>
        <p:txBody>
          <a:bodyPr/>
          <a:lstStyle/>
          <a:p>
            <a:fld id="{1CF5C97F-8549-6642-BF4D-96F78761DC5C}" type="datetimeFigureOut">
              <a:rPr lang="en-US" smtClean="0"/>
              <a:t>5/27/2025</a:t>
            </a:fld>
            <a:endParaRPr lang="en-US"/>
          </a:p>
        </p:txBody>
      </p:sp>
      <p:sp>
        <p:nvSpPr>
          <p:cNvPr id="5" name="Footer Placeholder 4"/>
          <p:cNvSpPr>
            <a:spLocks noGrp="1"/>
          </p:cNvSpPr>
          <p:nvPr>
            <p:ph type="ftr" sz="quarter" idx="11"/>
          </p:nvPr>
        </p:nvSpPr>
        <p:spPr>
          <a:xfrm>
            <a:off x="3105150" y="6356350"/>
            <a:ext cx="31623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619875" y="6356350"/>
            <a:ext cx="2108200" cy="365125"/>
          </a:xfrm>
          <a:prstGeom prst="rect">
            <a:avLst/>
          </a:prstGeom>
        </p:spPr>
        <p:txBody>
          <a:bodyPr/>
          <a:lstStyle/>
          <a:p>
            <a:fld id="{ABB3C585-4783-0D43-A521-C3EFA07EDD94}" type="slidenum">
              <a:rPr lang="en-US" smtClean="0"/>
              <a:t>‹#›</a:t>
            </a:fld>
            <a:endParaRPr lang="en-US"/>
          </a:p>
        </p:txBody>
      </p:sp>
    </p:spTree>
    <p:extLst>
      <p:ext uri="{BB962C8B-B14F-4D97-AF65-F5344CB8AC3E}">
        <p14:creationId xmlns:p14="http://schemas.microsoft.com/office/powerpoint/2010/main" val="1770742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365125"/>
            <a:ext cx="2020887"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44525" y="365125"/>
            <a:ext cx="5910263"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4525" y="6356350"/>
            <a:ext cx="2108200" cy="365125"/>
          </a:xfrm>
          <a:prstGeom prst="rect">
            <a:avLst/>
          </a:prstGeom>
        </p:spPr>
        <p:txBody>
          <a:bodyPr/>
          <a:lstStyle/>
          <a:p>
            <a:fld id="{1CF5C97F-8549-6642-BF4D-96F78761DC5C}" type="datetimeFigureOut">
              <a:rPr lang="en-US" smtClean="0"/>
              <a:t>5/27/2025</a:t>
            </a:fld>
            <a:endParaRPr lang="en-US"/>
          </a:p>
        </p:txBody>
      </p:sp>
      <p:sp>
        <p:nvSpPr>
          <p:cNvPr id="5" name="Footer Placeholder 4"/>
          <p:cNvSpPr>
            <a:spLocks noGrp="1"/>
          </p:cNvSpPr>
          <p:nvPr>
            <p:ph type="ftr" sz="quarter" idx="11"/>
          </p:nvPr>
        </p:nvSpPr>
        <p:spPr>
          <a:xfrm>
            <a:off x="3105150" y="6356350"/>
            <a:ext cx="31623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619875" y="6356350"/>
            <a:ext cx="2108200" cy="365125"/>
          </a:xfrm>
          <a:prstGeom prst="rect">
            <a:avLst/>
          </a:prstGeom>
        </p:spPr>
        <p:txBody>
          <a:bodyPr/>
          <a:lstStyle/>
          <a:p>
            <a:fld id="{ABB3C585-4783-0D43-A521-C3EFA07EDD94}" type="slidenum">
              <a:rPr lang="en-US" smtClean="0"/>
              <a:t>‹#›</a:t>
            </a:fld>
            <a:endParaRPr lang="en-US"/>
          </a:p>
        </p:txBody>
      </p:sp>
    </p:spTree>
    <p:extLst>
      <p:ext uri="{BB962C8B-B14F-4D97-AF65-F5344CB8AC3E}">
        <p14:creationId xmlns:p14="http://schemas.microsoft.com/office/powerpoint/2010/main" val="10359433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71575" y="1122363"/>
            <a:ext cx="702945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71575" y="3602038"/>
            <a:ext cx="702945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644525" y="6356350"/>
            <a:ext cx="2108200" cy="365125"/>
          </a:xfrm>
          <a:prstGeom prst="rect">
            <a:avLst/>
          </a:prstGeom>
        </p:spPr>
        <p:txBody>
          <a:bodyPr/>
          <a:lstStyle/>
          <a:p>
            <a:fld id="{4036BDBB-327D-4F46-994B-16E4DF7C641D}" type="datetimeFigureOut">
              <a:rPr lang="en-US" smtClean="0"/>
              <a:t>5/27/2025</a:t>
            </a:fld>
            <a:endParaRPr lang="en-US"/>
          </a:p>
        </p:txBody>
      </p:sp>
      <p:sp>
        <p:nvSpPr>
          <p:cNvPr id="5" name="Footer Placeholder 4"/>
          <p:cNvSpPr>
            <a:spLocks noGrp="1"/>
          </p:cNvSpPr>
          <p:nvPr>
            <p:ph type="ftr" sz="quarter" idx="11"/>
          </p:nvPr>
        </p:nvSpPr>
        <p:spPr>
          <a:xfrm>
            <a:off x="3105150" y="6356350"/>
            <a:ext cx="31623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619875" y="6356350"/>
            <a:ext cx="2108200" cy="365125"/>
          </a:xfrm>
          <a:prstGeom prst="rect">
            <a:avLst/>
          </a:prstGeom>
        </p:spPr>
        <p:txBody>
          <a:bodyPr/>
          <a:lstStyle/>
          <a:p>
            <a:fld id="{A2E9D46C-065D-A747-83B2-957B029B27E0}" type="slidenum">
              <a:rPr lang="en-US" smtClean="0"/>
              <a:t>‹#›</a:t>
            </a:fld>
            <a:endParaRPr lang="en-US"/>
          </a:p>
        </p:txBody>
      </p:sp>
    </p:spTree>
    <p:extLst>
      <p:ext uri="{BB962C8B-B14F-4D97-AF65-F5344CB8AC3E}">
        <p14:creationId xmlns:p14="http://schemas.microsoft.com/office/powerpoint/2010/main" val="14693963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4525" y="365125"/>
            <a:ext cx="808355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44525" y="1825625"/>
            <a:ext cx="80835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4525" y="6356350"/>
            <a:ext cx="2108200" cy="365125"/>
          </a:xfrm>
          <a:prstGeom prst="rect">
            <a:avLst/>
          </a:prstGeom>
        </p:spPr>
        <p:txBody>
          <a:bodyPr/>
          <a:lstStyle/>
          <a:p>
            <a:fld id="{4036BDBB-327D-4F46-994B-16E4DF7C641D}" type="datetimeFigureOut">
              <a:rPr lang="en-US" smtClean="0"/>
              <a:t>5/27/2025</a:t>
            </a:fld>
            <a:endParaRPr lang="en-US"/>
          </a:p>
        </p:txBody>
      </p:sp>
      <p:sp>
        <p:nvSpPr>
          <p:cNvPr id="5" name="Footer Placeholder 4"/>
          <p:cNvSpPr>
            <a:spLocks noGrp="1"/>
          </p:cNvSpPr>
          <p:nvPr>
            <p:ph type="ftr" sz="quarter" idx="11"/>
          </p:nvPr>
        </p:nvSpPr>
        <p:spPr>
          <a:xfrm>
            <a:off x="3105150" y="6356350"/>
            <a:ext cx="31623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619875" y="6356350"/>
            <a:ext cx="2108200" cy="365125"/>
          </a:xfrm>
          <a:prstGeom prst="rect">
            <a:avLst/>
          </a:prstGeom>
        </p:spPr>
        <p:txBody>
          <a:bodyPr/>
          <a:lstStyle/>
          <a:p>
            <a:fld id="{A2E9D46C-065D-A747-83B2-957B029B27E0}" type="slidenum">
              <a:rPr lang="en-US" smtClean="0"/>
              <a:t>‹#›</a:t>
            </a:fld>
            <a:endParaRPr lang="en-US"/>
          </a:p>
        </p:txBody>
      </p:sp>
    </p:spTree>
    <p:extLst>
      <p:ext uri="{BB962C8B-B14F-4D97-AF65-F5344CB8AC3E}">
        <p14:creationId xmlns:p14="http://schemas.microsoft.com/office/powerpoint/2010/main" val="825307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39763" y="1709738"/>
            <a:ext cx="808355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39763" y="4589463"/>
            <a:ext cx="808355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44525" y="6356350"/>
            <a:ext cx="2108200" cy="365125"/>
          </a:xfrm>
          <a:prstGeom prst="rect">
            <a:avLst/>
          </a:prstGeom>
        </p:spPr>
        <p:txBody>
          <a:bodyPr/>
          <a:lstStyle/>
          <a:p>
            <a:fld id="{4036BDBB-327D-4F46-994B-16E4DF7C641D}" type="datetimeFigureOut">
              <a:rPr lang="en-US" smtClean="0"/>
              <a:t>5/27/2025</a:t>
            </a:fld>
            <a:endParaRPr lang="en-US"/>
          </a:p>
        </p:txBody>
      </p:sp>
      <p:sp>
        <p:nvSpPr>
          <p:cNvPr id="5" name="Footer Placeholder 4"/>
          <p:cNvSpPr>
            <a:spLocks noGrp="1"/>
          </p:cNvSpPr>
          <p:nvPr>
            <p:ph type="ftr" sz="quarter" idx="11"/>
          </p:nvPr>
        </p:nvSpPr>
        <p:spPr>
          <a:xfrm>
            <a:off x="3105150" y="6356350"/>
            <a:ext cx="31623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619875" y="6356350"/>
            <a:ext cx="2108200" cy="365125"/>
          </a:xfrm>
          <a:prstGeom prst="rect">
            <a:avLst/>
          </a:prstGeom>
        </p:spPr>
        <p:txBody>
          <a:bodyPr/>
          <a:lstStyle/>
          <a:p>
            <a:fld id="{A2E9D46C-065D-A747-83B2-957B029B27E0}" type="slidenum">
              <a:rPr lang="en-US" smtClean="0"/>
              <a:t>‹#›</a:t>
            </a:fld>
            <a:endParaRPr lang="en-US"/>
          </a:p>
        </p:txBody>
      </p:sp>
    </p:spTree>
    <p:extLst>
      <p:ext uri="{BB962C8B-B14F-4D97-AF65-F5344CB8AC3E}">
        <p14:creationId xmlns:p14="http://schemas.microsoft.com/office/powerpoint/2010/main" val="1967480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44525" y="365125"/>
            <a:ext cx="808355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44525" y="1825625"/>
            <a:ext cx="396557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62500" y="1825625"/>
            <a:ext cx="396557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44525" y="6356350"/>
            <a:ext cx="2108200" cy="365125"/>
          </a:xfrm>
          <a:prstGeom prst="rect">
            <a:avLst/>
          </a:prstGeom>
        </p:spPr>
        <p:txBody>
          <a:bodyPr/>
          <a:lstStyle/>
          <a:p>
            <a:fld id="{4036BDBB-327D-4F46-994B-16E4DF7C641D}" type="datetimeFigureOut">
              <a:rPr lang="en-US" smtClean="0"/>
              <a:t>5/27/2025</a:t>
            </a:fld>
            <a:endParaRPr lang="en-US"/>
          </a:p>
        </p:txBody>
      </p:sp>
      <p:sp>
        <p:nvSpPr>
          <p:cNvPr id="6" name="Footer Placeholder 5"/>
          <p:cNvSpPr>
            <a:spLocks noGrp="1"/>
          </p:cNvSpPr>
          <p:nvPr>
            <p:ph type="ftr" sz="quarter" idx="11"/>
          </p:nvPr>
        </p:nvSpPr>
        <p:spPr>
          <a:xfrm>
            <a:off x="3105150" y="6356350"/>
            <a:ext cx="31623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619875" y="6356350"/>
            <a:ext cx="2108200" cy="365125"/>
          </a:xfrm>
          <a:prstGeom prst="rect">
            <a:avLst/>
          </a:prstGeom>
        </p:spPr>
        <p:txBody>
          <a:bodyPr/>
          <a:lstStyle/>
          <a:p>
            <a:fld id="{A2E9D46C-065D-A747-83B2-957B029B27E0}" type="slidenum">
              <a:rPr lang="en-US" smtClean="0"/>
              <a:t>‹#›</a:t>
            </a:fld>
            <a:endParaRPr lang="en-US"/>
          </a:p>
        </p:txBody>
      </p:sp>
    </p:spTree>
    <p:extLst>
      <p:ext uri="{BB962C8B-B14F-4D97-AF65-F5344CB8AC3E}">
        <p14:creationId xmlns:p14="http://schemas.microsoft.com/office/powerpoint/2010/main" val="4929787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46113" y="365125"/>
            <a:ext cx="808355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646113" y="1681163"/>
            <a:ext cx="39639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46113" y="2505075"/>
            <a:ext cx="39639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45038" y="1681163"/>
            <a:ext cx="3984625"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45038" y="2505075"/>
            <a:ext cx="3984625"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44525" y="6356350"/>
            <a:ext cx="2108200" cy="365125"/>
          </a:xfrm>
          <a:prstGeom prst="rect">
            <a:avLst/>
          </a:prstGeom>
        </p:spPr>
        <p:txBody>
          <a:bodyPr/>
          <a:lstStyle/>
          <a:p>
            <a:fld id="{4036BDBB-327D-4F46-994B-16E4DF7C641D}" type="datetimeFigureOut">
              <a:rPr lang="en-US" smtClean="0"/>
              <a:t>5/27/2025</a:t>
            </a:fld>
            <a:endParaRPr lang="en-US"/>
          </a:p>
        </p:txBody>
      </p:sp>
      <p:sp>
        <p:nvSpPr>
          <p:cNvPr id="8" name="Footer Placeholder 7"/>
          <p:cNvSpPr>
            <a:spLocks noGrp="1"/>
          </p:cNvSpPr>
          <p:nvPr>
            <p:ph type="ftr" sz="quarter" idx="11"/>
          </p:nvPr>
        </p:nvSpPr>
        <p:spPr>
          <a:xfrm>
            <a:off x="3105150" y="6356350"/>
            <a:ext cx="31623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619875" y="6356350"/>
            <a:ext cx="2108200" cy="365125"/>
          </a:xfrm>
          <a:prstGeom prst="rect">
            <a:avLst/>
          </a:prstGeom>
        </p:spPr>
        <p:txBody>
          <a:bodyPr/>
          <a:lstStyle/>
          <a:p>
            <a:fld id="{A2E9D46C-065D-A747-83B2-957B029B27E0}" type="slidenum">
              <a:rPr lang="en-US" smtClean="0"/>
              <a:t>‹#›</a:t>
            </a:fld>
            <a:endParaRPr lang="en-US"/>
          </a:p>
        </p:txBody>
      </p:sp>
    </p:spTree>
    <p:extLst>
      <p:ext uri="{BB962C8B-B14F-4D97-AF65-F5344CB8AC3E}">
        <p14:creationId xmlns:p14="http://schemas.microsoft.com/office/powerpoint/2010/main" val="5024789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44525" y="365125"/>
            <a:ext cx="808355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44525" y="6356350"/>
            <a:ext cx="2108200" cy="365125"/>
          </a:xfrm>
          <a:prstGeom prst="rect">
            <a:avLst/>
          </a:prstGeom>
        </p:spPr>
        <p:txBody>
          <a:bodyPr/>
          <a:lstStyle/>
          <a:p>
            <a:fld id="{4036BDBB-327D-4F46-994B-16E4DF7C641D}" type="datetimeFigureOut">
              <a:rPr lang="en-US" smtClean="0"/>
              <a:t>5/27/2025</a:t>
            </a:fld>
            <a:endParaRPr lang="en-US"/>
          </a:p>
        </p:txBody>
      </p:sp>
      <p:sp>
        <p:nvSpPr>
          <p:cNvPr id="4" name="Footer Placeholder 3"/>
          <p:cNvSpPr>
            <a:spLocks noGrp="1"/>
          </p:cNvSpPr>
          <p:nvPr>
            <p:ph type="ftr" sz="quarter" idx="11"/>
          </p:nvPr>
        </p:nvSpPr>
        <p:spPr>
          <a:xfrm>
            <a:off x="3105150" y="6356350"/>
            <a:ext cx="31623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619875" y="6356350"/>
            <a:ext cx="2108200" cy="365125"/>
          </a:xfrm>
          <a:prstGeom prst="rect">
            <a:avLst/>
          </a:prstGeom>
        </p:spPr>
        <p:txBody>
          <a:bodyPr/>
          <a:lstStyle/>
          <a:p>
            <a:fld id="{A2E9D46C-065D-A747-83B2-957B029B27E0}" type="slidenum">
              <a:rPr lang="en-US" smtClean="0"/>
              <a:t>‹#›</a:t>
            </a:fld>
            <a:endParaRPr lang="en-US"/>
          </a:p>
        </p:txBody>
      </p:sp>
    </p:spTree>
    <p:extLst>
      <p:ext uri="{BB962C8B-B14F-4D97-AF65-F5344CB8AC3E}">
        <p14:creationId xmlns:p14="http://schemas.microsoft.com/office/powerpoint/2010/main" val="12579790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44525" y="6356350"/>
            <a:ext cx="2108200" cy="365125"/>
          </a:xfrm>
          <a:prstGeom prst="rect">
            <a:avLst/>
          </a:prstGeom>
        </p:spPr>
        <p:txBody>
          <a:bodyPr/>
          <a:lstStyle/>
          <a:p>
            <a:fld id="{4036BDBB-327D-4F46-994B-16E4DF7C641D}" type="datetimeFigureOut">
              <a:rPr lang="en-US" smtClean="0"/>
              <a:t>5/27/2025</a:t>
            </a:fld>
            <a:endParaRPr lang="en-US"/>
          </a:p>
        </p:txBody>
      </p:sp>
      <p:sp>
        <p:nvSpPr>
          <p:cNvPr id="3" name="Footer Placeholder 2"/>
          <p:cNvSpPr>
            <a:spLocks noGrp="1"/>
          </p:cNvSpPr>
          <p:nvPr>
            <p:ph type="ftr" sz="quarter" idx="11"/>
          </p:nvPr>
        </p:nvSpPr>
        <p:spPr>
          <a:xfrm>
            <a:off x="3105150" y="6356350"/>
            <a:ext cx="31623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619875" y="6356350"/>
            <a:ext cx="2108200" cy="365125"/>
          </a:xfrm>
          <a:prstGeom prst="rect">
            <a:avLst/>
          </a:prstGeom>
        </p:spPr>
        <p:txBody>
          <a:bodyPr/>
          <a:lstStyle/>
          <a:p>
            <a:fld id="{A2E9D46C-065D-A747-83B2-957B029B27E0}" type="slidenum">
              <a:rPr lang="en-US" smtClean="0"/>
              <a:t>‹#›</a:t>
            </a:fld>
            <a:endParaRPr lang="en-US"/>
          </a:p>
        </p:txBody>
      </p:sp>
    </p:spTree>
    <p:extLst>
      <p:ext uri="{BB962C8B-B14F-4D97-AF65-F5344CB8AC3E}">
        <p14:creationId xmlns:p14="http://schemas.microsoft.com/office/powerpoint/2010/main" val="8770861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6113" y="457200"/>
            <a:ext cx="3022600"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984625" y="987425"/>
            <a:ext cx="4745038"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46113" y="2057400"/>
            <a:ext cx="3022600"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44525" y="6356350"/>
            <a:ext cx="2108200" cy="365125"/>
          </a:xfrm>
          <a:prstGeom prst="rect">
            <a:avLst/>
          </a:prstGeom>
        </p:spPr>
        <p:txBody>
          <a:bodyPr/>
          <a:lstStyle/>
          <a:p>
            <a:fld id="{4036BDBB-327D-4F46-994B-16E4DF7C641D}" type="datetimeFigureOut">
              <a:rPr lang="en-US" smtClean="0"/>
              <a:t>5/27/2025</a:t>
            </a:fld>
            <a:endParaRPr lang="en-US"/>
          </a:p>
        </p:txBody>
      </p:sp>
      <p:sp>
        <p:nvSpPr>
          <p:cNvPr id="6" name="Footer Placeholder 5"/>
          <p:cNvSpPr>
            <a:spLocks noGrp="1"/>
          </p:cNvSpPr>
          <p:nvPr>
            <p:ph type="ftr" sz="quarter" idx="11"/>
          </p:nvPr>
        </p:nvSpPr>
        <p:spPr>
          <a:xfrm>
            <a:off x="3105150" y="6356350"/>
            <a:ext cx="31623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619875" y="6356350"/>
            <a:ext cx="2108200" cy="365125"/>
          </a:xfrm>
          <a:prstGeom prst="rect">
            <a:avLst/>
          </a:prstGeom>
        </p:spPr>
        <p:txBody>
          <a:bodyPr/>
          <a:lstStyle/>
          <a:p>
            <a:fld id="{A2E9D46C-065D-A747-83B2-957B029B27E0}" type="slidenum">
              <a:rPr lang="en-US" smtClean="0"/>
              <a:t>‹#›</a:t>
            </a:fld>
            <a:endParaRPr lang="en-US"/>
          </a:p>
        </p:txBody>
      </p:sp>
    </p:spTree>
    <p:extLst>
      <p:ext uri="{BB962C8B-B14F-4D97-AF65-F5344CB8AC3E}">
        <p14:creationId xmlns:p14="http://schemas.microsoft.com/office/powerpoint/2010/main" val="858480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4525" y="6356350"/>
            <a:ext cx="2108200" cy="365125"/>
          </a:xfrm>
          <a:prstGeom prst="rect">
            <a:avLst/>
          </a:prstGeom>
        </p:spPr>
        <p:txBody>
          <a:bodyPr/>
          <a:lstStyle/>
          <a:p>
            <a:fld id="{1CF5C97F-8549-6642-BF4D-96F78761DC5C}" type="datetimeFigureOut">
              <a:rPr lang="en-US" smtClean="0"/>
              <a:t>5/27/2025</a:t>
            </a:fld>
            <a:endParaRPr lang="en-US"/>
          </a:p>
        </p:txBody>
      </p:sp>
      <p:sp>
        <p:nvSpPr>
          <p:cNvPr id="5" name="Footer Placeholder 4"/>
          <p:cNvSpPr>
            <a:spLocks noGrp="1"/>
          </p:cNvSpPr>
          <p:nvPr>
            <p:ph type="ftr" sz="quarter" idx="11"/>
          </p:nvPr>
        </p:nvSpPr>
        <p:spPr>
          <a:xfrm>
            <a:off x="3105150" y="6356350"/>
            <a:ext cx="31623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619875" y="6356350"/>
            <a:ext cx="2108200" cy="365125"/>
          </a:xfrm>
          <a:prstGeom prst="rect">
            <a:avLst/>
          </a:prstGeom>
        </p:spPr>
        <p:txBody>
          <a:bodyPr/>
          <a:lstStyle/>
          <a:p>
            <a:fld id="{ABB3C585-4783-0D43-A521-C3EFA07EDD94}" type="slidenum">
              <a:rPr lang="en-US" smtClean="0"/>
              <a:t>‹#›</a:t>
            </a:fld>
            <a:endParaRPr lang="en-US"/>
          </a:p>
        </p:txBody>
      </p:sp>
    </p:spTree>
    <p:extLst>
      <p:ext uri="{BB962C8B-B14F-4D97-AF65-F5344CB8AC3E}">
        <p14:creationId xmlns:p14="http://schemas.microsoft.com/office/powerpoint/2010/main" val="19939649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6113" y="457200"/>
            <a:ext cx="3022600"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984625" y="987425"/>
            <a:ext cx="4745038"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46113" y="2057400"/>
            <a:ext cx="3022600"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44525" y="6356350"/>
            <a:ext cx="2108200" cy="365125"/>
          </a:xfrm>
          <a:prstGeom prst="rect">
            <a:avLst/>
          </a:prstGeom>
        </p:spPr>
        <p:txBody>
          <a:bodyPr/>
          <a:lstStyle/>
          <a:p>
            <a:fld id="{4036BDBB-327D-4F46-994B-16E4DF7C641D}" type="datetimeFigureOut">
              <a:rPr lang="en-US" smtClean="0"/>
              <a:t>5/27/2025</a:t>
            </a:fld>
            <a:endParaRPr lang="en-US"/>
          </a:p>
        </p:txBody>
      </p:sp>
      <p:sp>
        <p:nvSpPr>
          <p:cNvPr id="6" name="Footer Placeholder 5"/>
          <p:cNvSpPr>
            <a:spLocks noGrp="1"/>
          </p:cNvSpPr>
          <p:nvPr>
            <p:ph type="ftr" sz="quarter" idx="11"/>
          </p:nvPr>
        </p:nvSpPr>
        <p:spPr>
          <a:xfrm>
            <a:off x="3105150" y="6356350"/>
            <a:ext cx="31623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619875" y="6356350"/>
            <a:ext cx="2108200" cy="365125"/>
          </a:xfrm>
          <a:prstGeom prst="rect">
            <a:avLst/>
          </a:prstGeom>
        </p:spPr>
        <p:txBody>
          <a:bodyPr/>
          <a:lstStyle/>
          <a:p>
            <a:fld id="{A2E9D46C-065D-A747-83B2-957B029B27E0}" type="slidenum">
              <a:rPr lang="en-US" smtClean="0"/>
              <a:t>‹#›</a:t>
            </a:fld>
            <a:endParaRPr lang="en-US"/>
          </a:p>
        </p:txBody>
      </p:sp>
    </p:spTree>
    <p:extLst>
      <p:ext uri="{BB962C8B-B14F-4D97-AF65-F5344CB8AC3E}">
        <p14:creationId xmlns:p14="http://schemas.microsoft.com/office/powerpoint/2010/main" val="16942701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44525" y="365125"/>
            <a:ext cx="808355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44525" y="1825625"/>
            <a:ext cx="808355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4525" y="6356350"/>
            <a:ext cx="2108200" cy="365125"/>
          </a:xfrm>
          <a:prstGeom prst="rect">
            <a:avLst/>
          </a:prstGeom>
        </p:spPr>
        <p:txBody>
          <a:bodyPr/>
          <a:lstStyle/>
          <a:p>
            <a:fld id="{4036BDBB-327D-4F46-994B-16E4DF7C641D}" type="datetimeFigureOut">
              <a:rPr lang="en-US" smtClean="0"/>
              <a:t>5/27/2025</a:t>
            </a:fld>
            <a:endParaRPr lang="en-US"/>
          </a:p>
        </p:txBody>
      </p:sp>
      <p:sp>
        <p:nvSpPr>
          <p:cNvPr id="5" name="Footer Placeholder 4"/>
          <p:cNvSpPr>
            <a:spLocks noGrp="1"/>
          </p:cNvSpPr>
          <p:nvPr>
            <p:ph type="ftr" sz="quarter" idx="11"/>
          </p:nvPr>
        </p:nvSpPr>
        <p:spPr>
          <a:xfrm>
            <a:off x="3105150" y="6356350"/>
            <a:ext cx="31623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619875" y="6356350"/>
            <a:ext cx="2108200" cy="365125"/>
          </a:xfrm>
          <a:prstGeom prst="rect">
            <a:avLst/>
          </a:prstGeom>
        </p:spPr>
        <p:txBody>
          <a:bodyPr/>
          <a:lstStyle/>
          <a:p>
            <a:fld id="{A2E9D46C-065D-A747-83B2-957B029B27E0}" type="slidenum">
              <a:rPr lang="en-US" smtClean="0"/>
              <a:t>‹#›</a:t>
            </a:fld>
            <a:endParaRPr lang="en-US"/>
          </a:p>
        </p:txBody>
      </p:sp>
    </p:spTree>
    <p:extLst>
      <p:ext uri="{BB962C8B-B14F-4D97-AF65-F5344CB8AC3E}">
        <p14:creationId xmlns:p14="http://schemas.microsoft.com/office/powerpoint/2010/main" val="21125506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365125"/>
            <a:ext cx="2020887"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44525" y="365125"/>
            <a:ext cx="5910263"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4525" y="6356350"/>
            <a:ext cx="2108200" cy="365125"/>
          </a:xfrm>
          <a:prstGeom prst="rect">
            <a:avLst/>
          </a:prstGeom>
        </p:spPr>
        <p:txBody>
          <a:bodyPr/>
          <a:lstStyle/>
          <a:p>
            <a:fld id="{4036BDBB-327D-4F46-994B-16E4DF7C641D}" type="datetimeFigureOut">
              <a:rPr lang="en-US" smtClean="0"/>
              <a:t>5/27/2025</a:t>
            </a:fld>
            <a:endParaRPr lang="en-US"/>
          </a:p>
        </p:txBody>
      </p:sp>
      <p:sp>
        <p:nvSpPr>
          <p:cNvPr id="5" name="Footer Placeholder 4"/>
          <p:cNvSpPr>
            <a:spLocks noGrp="1"/>
          </p:cNvSpPr>
          <p:nvPr>
            <p:ph type="ftr" sz="quarter" idx="11"/>
          </p:nvPr>
        </p:nvSpPr>
        <p:spPr>
          <a:xfrm>
            <a:off x="3105150" y="6356350"/>
            <a:ext cx="31623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619875" y="6356350"/>
            <a:ext cx="2108200" cy="365125"/>
          </a:xfrm>
          <a:prstGeom prst="rect">
            <a:avLst/>
          </a:prstGeom>
        </p:spPr>
        <p:txBody>
          <a:bodyPr/>
          <a:lstStyle/>
          <a:p>
            <a:fld id="{A2E9D46C-065D-A747-83B2-957B029B27E0}" type="slidenum">
              <a:rPr lang="en-US" smtClean="0"/>
              <a:t>‹#›</a:t>
            </a:fld>
            <a:endParaRPr lang="en-US"/>
          </a:p>
        </p:txBody>
      </p:sp>
    </p:spTree>
    <p:extLst>
      <p:ext uri="{BB962C8B-B14F-4D97-AF65-F5344CB8AC3E}">
        <p14:creationId xmlns:p14="http://schemas.microsoft.com/office/powerpoint/2010/main" val="1290798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39763" y="1709738"/>
            <a:ext cx="808355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39763" y="4589463"/>
            <a:ext cx="808355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44525" y="6356350"/>
            <a:ext cx="2108200" cy="365125"/>
          </a:xfrm>
          <a:prstGeom prst="rect">
            <a:avLst/>
          </a:prstGeom>
        </p:spPr>
        <p:txBody>
          <a:bodyPr/>
          <a:lstStyle/>
          <a:p>
            <a:fld id="{1CF5C97F-8549-6642-BF4D-96F78761DC5C}" type="datetimeFigureOut">
              <a:rPr lang="en-US" smtClean="0"/>
              <a:t>5/27/2025</a:t>
            </a:fld>
            <a:endParaRPr lang="en-US"/>
          </a:p>
        </p:txBody>
      </p:sp>
      <p:sp>
        <p:nvSpPr>
          <p:cNvPr id="5" name="Footer Placeholder 4"/>
          <p:cNvSpPr>
            <a:spLocks noGrp="1"/>
          </p:cNvSpPr>
          <p:nvPr>
            <p:ph type="ftr" sz="quarter" idx="11"/>
          </p:nvPr>
        </p:nvSpPr>
        <p:spPr>
          <a:xfrm>
            <a:off x="3105150" y="6356350"/>
            <a:ext cx="31623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619875" y="6356350"/>
            <a:ext cx="2108200" cy="365125"/>
          </a:xfrm>
          <a:prstGeom prst="rect">
            <a:avLst/>
          </a:prstGeom>
        </p:spPr>
        <p:txBody>
          <a:bodyPr/>
          <a:lstStyle/>
          <a:p>
            <a:fld id="{ABB3C585-4783-0D43-A521-C3EFA07EDD94}" type="slidenum">
              <a:rPr lang="en-US" smtClean="0"/>
              <a:t>‹#›</a:t>
            </a:fld>
            <a:endParaRPr lang="en-US"/>
          </a:p>
        </p:txBody>
      </p:sp>
    </p:spTree>
    <p:extLst>
      <p:ext uri="{BB962C8B-B14F-4D97-AF65-F5344CB8AC3E}">
        <p14:creationId xmlns:p14="http://schemas.microsoft.com/office/powerpoint/2010/main" val="1086048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44525" y="1825625"/>
            <a:ext cx="396557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62500" y="1825625"/>
            <a:ext cx="396557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44525" y="6356350"/>
            <a:ext cx="2108200" cy="365125"/>
          </a:xfrm>
          <a:prstGeom prst="rect">
            <a:avLst/>
          </a:prstGeom>
        </p:spPr>
        <p:txBody>
          <a:bodyPr/>
          <a:lstStyle/>
          <a:p>
            <a:fld id="{1CF5C97F-8549-6642-BF4D-96F78761DC5C}" type="datetimeFigureOut">
              <a:rPr lang="en-US" smtClean="0"/>
              <a:t>5/27/2025</a:t>
            </a:fld>
            <a:endParaRPr lang="en-US"/>
          </a:p>
        </p:txBody>
      </p:sp>
      <p:sp>
        <p:nvSpPr>
          <p:cNvPr id="6" name="Footer Placeholder 5"/>
          <p:cNvSpPr>
            <a:spLocks noGrp="1"/>
          </p:cNvSpPr>
          <p:nvPr>
            <p:ph type="ftr" sz="quarter" idx="11"/>
          </p:nvPr>
        </p:nvSpPr>
        <p:spPr>
          <a:xfrm>
            <a:off x="3105150" y="6356350"/>
            <a:ext cx="31623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619875" y="6356350"/>
            <a:ext cx="2108200" cy="365125"/>
          </a:xfrm>
          <a:prstGeom prst="rect">
            <a:avLst/>
          </a:prstGeom>
        </p:spPr>
        <p:txBody>
          <a:bodyPr/>
          <a:lstStyle/>
          <a:p>
            <a:fld id="{ABB3C585-4783-0D43-A521-C3EFA07EDD94}" type="slidenum">
              <a:rPr lang="en-US" smtClean="0"/>
              <a:t>‹#›</a:t>
            </a:fld>
            <a:endParaRPr lang="en-US"/>
          </a:p>
        </p:txBody>
      </p:sp>
    </p:spTree>
    <p:extLst>
      <p:ext uri="{BB962C8B-B14F-4D97-AF65-F5344CB8AC3E}">
        <p14:creationId xmlns:p14="http://schemas.microsoft.com/office/powerpoint/2010/main" val="1755035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46113" y="365125"/>
            <a:ext cx="8083550" cy="1325563"/>
          </a:xfrm>
        </p:spPr>
        <p:txBody>
          <a:bodyPr/>
          <a:lstStyle/>
          <a:p>
            <a:r>
              <a:rPr lang="en-US"/>
              <a:t>Click to edit Master title style</a:t>
            </a:r>
          </a:p>
        </p:txBody>
      </p:sp>
      <p:sp>
        <p:nvSpPr>
          <p:cNvPr id="3" name="Text Placeholder 2"/>
          <p:cNvSpPr>
            <a:spLocks noGrp="1"/>
          </p:cNvSpPr>
          <p:nvPr>
            <p:ph type="body" idx="1"/>
          </p:nvPr>
        </p:nvSpPr>
        <p:spPr>
          <a:xfrm>
            <a:off x="646113" y="1681163"/>
            <a:ext cx="39639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46113" y="2505075"/>
            <a:ext cx="39639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45038" y="1681163"/>
            <a:ext cx="398462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45038" y="2505075"/>
            <a:ext cx="3984625"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44525" y="6356350"/>
            <a:ext cx="2108200" cy="365125"/>
          </a:xfrm>
          <a:prstGeom prst="rect">
            <a:avLst/>
          </a:prstGeom>
        </p:spPr>
        <p:txBody>
          <a:bodyPr/>
          <a:lstStyle/>
          <a:p>
            <a:fld id="{1CF5C97F-8549-6642-BF4D-96F78761DC5C}" type="datetimeFigureOut">
              <a:rPr lang="en-US" smtClean="0"/>
              <a:t>5/27/2025</a:t>
            </a:fld>
            <a:endParaRPr lang="en-US"/>
          </a:p>
        </p:txBody>
      </p:sp>
      <p:sp>
        <p:nvSpPr>
          <p:cNvPr id="8" name="Footer Placeholder 7"/>
          <p:cNvSpPr>
            <a:spLocks noGrp="1"/>
          </p:cNvSpPr>
          <p:nvPr>
            <p:ph type="ftr" sz="quarter" idx="11"/>
          </p:nvPr>
        </p:nvSpPr>
        <p:spPr>
          <a:xfrm>
            <a:off x="3105150" y="6356350"/>
            <a:ext cx="31623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619875" y="6356350"/>
            <a:ext cx="2108200" cy="365125"/>
          </a:xfrm>
          <a:prstGeom prst="rect">
            <a:avLst/>
          </a:prstGeom>
        </p:spPr>
        <p:txBody>
          <a:bodyPr/>
          <a:lstStyle/>
          <a:p>
            <a:fld id="{ABB3C585-4783-0D43-A521-C3EFA07EDD94}" type="slidenum">
              <a:rPr lang="en-US" smtClean="0"/>
              <a:t>‹#›</a:t>
            </a:fld>
            <a:endParaRPr lang="en-US"/>
          </a:p>
        </p:txBody>
      </p:sp>
    </p:spTree>
    <p:extLst>
      <p:ext uri="{BB962C8B-B14F-4D97-AF65-F5344CB8AC3E}">
        <p14:creationId xmlns:p14="http://schemas.microsoft.com/office/powerpoint/2010/main" val="11926645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44525" y="6356350"/>
            <a:ext cx="2108200" cy="365125"/>
          </a:xfrm>
          <a:prstGeom prst="rect">
            <a:avLst/>
          </a:prstGeom>
        </p:spPr>
        <p:txBody>
          <a:bodyPr/>
          <a:lstStyle/>
          <a:p>
            <a:fld id="{1CF5C97F-8549-6642-BF4D-96F78761DC5C}" type="datetimeFigureOut">
              <a:rPr lang="en-US" smtClean="0"/>
              <a:t>5/27/2025</a:t>
            </a:fld>
            <a:endParaRPr lang="en-US"/>
          </a:p>
        </p:txBody>
      </p:sp>
      <p:sp>
        <p:nvSpPr>
          <p:cNvPr id="4" name="Footer Placeholder 3"/>
          <p:cNvSpPr>
            <a:spLocks noGrp="1"/>
          </p:cNvSpPr>
          <p:nvPr>
            <p:ph type="ftr" sz="quarter" idx="11"/>
          </p:nvPr>
        </p:nvSpPr>
        <p:spPr>
          <a:xfrm>
            <a:off x="3105150" y="6356350"/>
            <a:ext cx="31623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619875" y="6356350"/>
            <a:ext cx="2108200" cy="365125"/>
          </a:xfrm>
          <a:prstGeom prst="rect">
            <a:avLst/>
          </a:prstGeom>
        </p:spPr>
        <p:txBody>
          <a:bodyPr/>
          <a:lstStyle/>
          <a:p>
            <a:fld id="{ABB3C585-4783-0D43-A521-C3EFA07EDD94}" type="slidenum">
              <a:rPr lang="en-US" smtClean="0"/>
              <a:t>‹#›</a:t>
            </a:fld>
            <a:endParaRPr lang="en-US"/>
          </a:p>
        </p:txBody>
      </p:sp>
    </p:spTree>
    <p:extLst>
      <p:ext uri="{BB962C8B-B14F-4D97-AF65-F5344CB8AC3E}">
        <p14:creationId xmlns:p14="http://schemas.microsoft.com/office/powerpoint/2010/main" val="499890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44525" y="6356350"/>
            <a:ext cx="2108200" cy="365125"/>
          </a:xfrm>
          <a:prstGeom prst="rect">
            <a:avLst/>
          </a:prstGeom>
        </p:spPr>
        <p:txBody>
          <a:bodyPr/>
          <a:lstStyle/>
          <a:p>
            <a:fld id="{1CF5C97F-8549-6642-BF4D-96F78761DC5C}" type="datetimeFigureOut">
              <a:rPr lang="en-US" smtClean="0"/>
              <a:t>5/27/2025</a:t>
            </a:fld>
            <a:endParaRPr lang="en-US"/>
          </a:p>
        </p:txBody>
      </p:sp>
      <p:sp>
        <p:nvSpPr>
          <p:cNvPr id="3" name="Footer Placeholder 2"/>
          <p:cNvSpPr>
            <a:spLocks noGrp="1"/>
          </p:cNvSpPr>
          <p:nvPr>
            <p:ph type="ftr" sz="quarter" idx="11"/>
          </p:nvPr>
        </p:nvSpPr>
        <p:spPr>
          <a:xfrm>
            <a:off x="3105150" y="6356350"/>
            <a:ext cx="31623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619875" y="6356350"/>
            <a:ext cx="2108200" cy="365125"/>
          </a:xfrm>
          <a:prstGeom prst="rect">
            <a:avLst/>
          </a:prstGeom>
        </p:spPr>
        <p:txBody>
          <a:bodyPr/>
          <a:lstStyle/>
          <a:p>
            <a:fld id="{ABB3C585-4783-0D43-A521-C3EFA07EDD94}" type="slidenum">
              <a:rPr lang="en-US" smtClean="0"/>
              <a:t>‹#›</a:t>
            </a:fld>
            <a:endParaRPr lang="en-US"/>
          </a:p>
        </p:txBody>
      </p:sp>
    </p:spTree>
    <p:extLst>
      <p:ext uri="{BB962C8B-B14F-4D97-AF65-F5344CB8AC3E}">
        <p14:creationId xmlns:p14="http://schemas.microsoft.com/office/powerpoint/2010/main" val="701959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6113" y="457200"/>
            <a:ext cx="3022600"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984625" y="987425"/>
            <a:ext cx="4745038"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46113" y="2057400"/>
            <a:ext cx="302260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44525" y="6356350"/>
            <a:ext cx="2108200" cy="365125"/>
          </a:xfrm>
          <a:prstGeom prst="rect">
            <a:avLst/>
          </a:prstGeom>
        </p:spPr>
        <p:txBody>
          <a:bodyPr/>
          <a:lstStyle/>
          <a:p>
            <a:fld id="{1CF5C97F-8549-6642-BF4D-96F78761DC5C}" type="datetimeFigureOut">
              <a:rPr lang="en-US" smtClean="0"/>
              <a:t>5/27/2025</a:t>
            </a:fld>
            <a:endParaRPr lang="en-US"/>
          </a:p>
        </p:txBody>
      </p:sp>
      <p:sp>
        <p:nvSpPr>
          <p:cNvPr id="6" name="Footer Placeholder 5"/>
          <p:cNvSpPr>
            <a:spLocks noGrp="1"/>
          </p:cNvSpPr>
          <p:nvPr>
            <p:ph type="ftr" sz="quarter" idx="11"/>
          </p:nvPr>
        </p:nvSpPr>
        <p:spPr>
          <a:xfrm>
            <a:off x="3105150" y="6356350"/>
            <a:ext cx="31623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619875" y="6356350"/>
            <a:ext cx="2108200" cy="365125"/>
          </a:xfrm>
          <a:prstGeom prst="rect">
            <a:avLst/>
          </a:prstGeom>
        </p:spPr>
        <p:txBody>
          <a:bodyPr/>
          <a:lstStyle/>
          <a:p>
            <a:fld id="{ABB3C585-4783-0D43-A521-C3EFA07EDD94}" type="slidenum">
              <a:rPr lang="en-US" smtClean="0"/>
              <a:t>‹#›</a:t>
            </a:fld>
            <a:endParaRPr lang="en-US"/>
          </a:p>
        </p:txBody>
      </p:sp>
    </p:spTree>
    <p:extLst>
      <p:ext uri="{BB962C8B-B14F-4D97-AF65-F5344CB8AC3E}">
        <p14:creationId xmlns:p14="http://schemas.microsoft.com/office/powerpoint/2010/main" val="1703122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6113" y="457200"/>
            <a:ext cx="3022600"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984625" y="987425"/>
            <a:ext cx="4745038"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46113" y="2057400"/>
            <a:ext cx="302260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44525" y="6356350"/>
            <a:ext cx="2108200" cy="365125"/>
          </a:xfrm>
          <a:prstGeom prst="rect">
            <a:avLst/>
          </a:prstGeom>
        </p:spPr>
        <p:txBody>
          <a:bodyPr/>
          <a:lstStyle/>
          <a:p>
            <a:fld id="{1CF5C97F-8549-6642-BF4D-96F78761DC5C}" type="datetimeFigureOut">
              <a:rPr lang="en-US" smtClean="0"/>
              <a:t>5/27/2025</a:t>
            </a:fld>
            <a:endParaRPr lang="en-US"/>
          </a:p>
        </p:txBody>
      </p:sp>
      <p:sp>
        <p:nvSpPr>
          <p:cNvPr id="6" name="Footer Placeholder 5"/>
          <p:cNvSpPr>
            <a:spLocks noGrp="1"/>
          </p:cNvSpPr>
          <p:nvPr>
            <p:ph type="ftr" sz="quarter" idx="11"/>
          </p:nvPr>
        </p:nvSpPr>
        <p:spPr>
          <a:xfrm>
            <a:off x="3105150" y="6356350"/>
            <a:ext cx="31623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619875" y="6356350"/>
            <a:ext cx="2108200" cy="365125"/>
          </a:xfrm>
          <a:prstGeom prst="rect">
            <a:avLst/>
          </a:prstGeom>
        </p:spPr>
        <p:txBody>
          <a:bodyPr/>
          <a:lstStyle/>
          <a:p>
            <a:fld id="{ABB3C585-4783-0D43-A521-C3EFA07EDD94}" type="slidenum">
              <a:rPr lang="en-US" smtClean="0"/>
              <a:t>‹#›</a:t>
            </a:fld>
            <a:endParaRPr lang="en-US"/>
          </a:p>
        </p:txBody>
      </p:sp>
    </p:spTree>
    <p:extLst>
      <p:ext uri="{BB962C8B-B14F-4D97-AF65-F5344CB8AC3E}">
        <p14:creationId xmlns:p14="http://schemas.microsoft.com/office/powerpoint/2010/main" val="569973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4525" y="311804"/>
            <a:ext cx="808355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44525" y="1529791"/>
            <a:ext cx="8083550" cy="28270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149586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3600" b="1" kern="1200">
          <a:solidFill>
            <a:schemeClr val="tx1"/>
          </a:solidFill>
          <a:latin typeface="Arial" charset="0"/>
          <a:ea typeface="Arial" charset="0"/>
          <a:cs typeface="Arial" charset="0"/>
        </a:defRPr>
      </a:lvl1pPr>
    </p:titleStyle>
    <p:bodyStyle>
      <a:lvl1pPr marL="0" indent="0" algn="l" defTabSz="914400" rtl="0" eaLnBrk="1" latinLnBrk="0" hangingPunct="1">
        <a:lnSpc>
          <a:spcPct val="90000"/>
        </a:lnSpc>
        <a:spcBef>
          <a:spcPts val="1000"/>
        </a:spcBef>
        <a:buFont typeface="Arial"/>
        <a:buNone/>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031548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388914-ABC6-2B09-E61D-F02560DD7BF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9CDB94F-540C-8CB0-C372-485D6B8055C1}"/>
              </a:ext>
            </a:extLst>
          </p:cNvPr>
          <p:cNvSpPr txBox="1"/>
          <p:nvPr/>
        </p:nvSpPr>
        <p:spPr>
          <a:xfrm>
            <a:off x="1227044" y="484111"/>
            <a:ext cx="7943850" cy="6463308"/>
          </a:xfrm>
          <a:prstGeom prst="rect">
            <a:avLst/>
          </a:prstGeom>
          <a:noFill/>
        </p:spPr>
        <p:txBody>
          <a:bodyPr wrap="square">
            <a:spAutoFit/>
          </a:bodyPr>
          <a:lstStyle/>
          <a:p>
            <a:pPr algn="ctr"/>
            <a:r>
              <a:rPr lang="en-US" sz="3600" dirty="0">
                <a:solidFill>
                  <a:srgbClr val="0070C0"/>
                </a:solidFill>
              </a:rPr>
              <a:t>Clarification of Travel Audit Comments</a:t>
            </a:r>
            <a:endParaRPr lang="en-US" sz="3600" dirty="0"/>
          </a:p>
          <a:p>
            <a:pPr algn="ctr"/>
            <a:br>
              <a:rPr lang="en-US" dirty="0">
                <a:solidFill>
                  <a:srgbClr val="0070C0"/>
                </a:solidFill>
              </a:rPr>
            </a:br>
            <a:r>
              <a:rPr lang="en-US" sz="2400" u="sng" dirty="0"/>
              <a:t>Personal Travel Component at Beginning or End of Trip</a:t>
            </a:r>
          </a:p>
          <a:p>
            <a:pPr algn="ctr"/>
            <a:endParaRPr lang="en-US" sz="2400" dirty="0"/>
          </a:p>
          <a:p>
            <a:pPr marL="342900" indent="-342900">
              <a:buFont typeface="Arial" panose="020B0604020202020204" pitchFamily="34" charset="0"/>
              <a:buChar char="•"/>
            </a:pPr>
            <a:r>
              <a:rPr lang="en-US" sz="2400" dirty="0"/>
              <a:t>Lodging, meals, incidentals incurred during personal component cannot be reimbursed (from grant or department funds)</a:t>
            </a:r>
          </a:p>
          <a:p>
            <a:endParaRPr lang="en-US" sz="2400" dirty="0"/>
          </a:p>
          <a:p>
            <a:pPr marL="342900" indent="-342900">
              <a:buFont typeface="Arial" panose="020B0604020202020204" pitchFamily="34" charset="0"/>
              <a:buChar char="•"/>
            </a:pPr>
            <a:r>
              <a:rPr lang="en-US" sz="2400" dirty="0"/>
              <a:t>Document the comparison of the airfare cost that was incurred to what the airfare cost would have been otherwise (i.e., if the traveler did not add on the personal travel component).</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The excess of the actual airfare against what the “would be” airfare cannot be allocated to the sponsored project.</a:t>
            </a:r>
          </a:p>
          <a:p>
            <a:pPr algn="ctr"/>
            <a:endParaRPr lang="en-US" sz="2400" dirty="0"/>
          </a:p>
          <a:p>
            <a:pPr algn="ctr"/>
            <a:endParaRPr lang="en-US" sz="2400" dirty="0"/>
          </a:p>
        </p:txBody>
      </p:sp>
    </p:spTree>
    <p:extLst>
      <p:ext uri="{BB962C8B-B14F-4D97-AF65-F5344CB8AC3E}">
        <p14:creationId xmlns:p14="http://schemas.microsoft.com/office/powerpoint/2010/main" val="2428999905"/>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9F24F82F-99B5-4EE6-9856-77E6B9B15CFD}" vid="{CEF83D34-D3B8-4C82-B956-E9218A54EC98}"/>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9F24F82F-99B5-4EE6-9856-77E6B9B15CFD}" vid="{2D7AB4C8-B934-4B84-9637-803E66B05A9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3565</TotalTime>
  <Words>92</Words>
  <Application>Microsoft Office PowerPoint</Application>
  <PresentationFormat>Custom</PresentationFormat>
  <Paragraphs>8</Paragraphs>
  <Slides>1</Slides>
  <Notes>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vt:i4>
      </vt:variant>
    </vt:vector>
  </HeadingPairs>
  <TitlesOfParts>
    <vt:vector size="5" baseType="lpstr">
      <vt:lpstr>Arial</vt:lpstr>
      <vt:lpstr>Calibri</vt:lpstr>
      <vt:lpstr>Custom Design</vt:lpstr>
      <vt:lpstr>1_Custom Design</vt:lpstr>
      <vt:lpstr>PowerPoint Presentation</vt:lpstr>
    </vt:vector>
  </TitlesOfParts>
  <Company>University of Rochester Medical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Dykes, Carrie</dc:creator>
  <cp:lastModifiedBy>Ritz, Michael</cp:lastModifiedBy>
  <cp:revision>427</cp:revision>
  <cp:lastPrinted>2024-07-16T16:39:53Z</cp:lastPrinted>
  <dcterms:created xsi:type="dcterms:W3CDTF">2017-04-11T14:59:59Z</dcterms:created>
  <dcterms:modified xsi:type="dcterms:W3CDTF">2025-05-27T18:00:52Z</dcterms:modified>
</cp:coreProperties>
</file>