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69" r:id="rId2"/>
    <p:sldId id="261" r:id="rId3"/>
    <p:sldId id="272" r:id="rId4"/>
    <p:sldId id="257" r:id="rId5"/>
    <p:sldId id="260" r:id="rId6"/>
    <p:sldId id="271" r:id="rId7"/>
    <p:sldId id="270" r:id="rId8"/>
    <p:sldId id="273" r:id="rId9"/>
    <p:sldId id="262" r:id="rId10"/>
    <p:sldId id="263"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3C84323-65E5-063D-BE42-8DE99FFC394B}" name="Billotti, Emily (ORPA)" initials="EB" userId="S::Emily.Billotti@UR.Rochester.edu::394ac700-9deb-4dfc-9c21-e87939a64f8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E5F"/>
    <a:srgbClr val="013DFF"/>
    <a:srgbClr val="FFD82D"/>
    <a:srgbClr val="001AC2"/>
    <a:srgbClr val="FFF3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69"/>
    <p:restoredTop sz="56714" autoAdjust="0"/>
  </p:normalViewPr>
  <p:slideViewPr>
    <p:cSldViewPr snapToGrid="0">
      <p:cViewPr varScale="1">
        <p:scale>
          <a:sx n="53" d="100"/>
          <a:sy n="53" d="100"/>
        </p:scale>
        <p:origin x="1782" y="66"/>
      </p:cViewPr>
      <p:guideLst/>
    </p:cSldViewPr>
  </p:slideViewPr>
  <p:notesTextViewPr>
    <p:cViewPr>
      <p:scale>
        <a:sx n="133" d="100"/>
        <a:sy n="133"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6C105-869B-554F-86B2-F7B7D7FBF15C}" type="datetimeFigureOut">
              <a:rPr lang="en-US" smtClean="0"/>
              <a:t>10/23/2025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783F7-297B-3441-9E65-C9D93D1C7D5A}" type="slidenum">
              <a:rPr lang="en-US" smtClean="0"/>
              <a:t>‹#›</a:t>
            </a:fld>
            <a:endParaRPr lang="en-US"/>
          </a:p>
        </p:txBody>
      </p:sp>
    </p:spTree>
    <p:extLst>
      <p:ext uri="{BB962C8B-B14F-4D97-AF65-F5344CB8AC3E}">
        <p14:creationId xmlns:p14="http://schemas.microsoft.com/office/powerpoint/2010/main" val="380288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For those who weren’t with us last month, I’m Emily Billotti, and I’ve taken over for Brenda as NIH liaison.</a:t>
            </a:r>
          </a:p>
          <a:p>
            <a:pPr marL="171450" indent="-171450">
              <a:buFontTx/>
              <a:buChar char="-"/>
            </a:pPr>
            <a:endParaRPr lang="en-US" dirty="0"/>
          </a:p>
          <a:p>
            <a:pPr marL="171450" indent="-171450">
              <a:buFontTx/>
              <a:buChar char="-"/>
            </a:pPr>
            <a:r>
              <a:rPr lang="en-US" dirty="0"/>
              <a:t>I am presenting this afternoon on the previews released by NIH of the Common Forms as implemented by NIH.</a:t>
            </a:r>
          </a:p>
          <a:p>
            <a:pPr marL="171450" indent="-171450">
              <a:buFontTx/>
              <a:buChar char="-"/>
            </a:pPr>
            <a:endParaRPr lang="en-US" dirty="0"/>
          </a:p>
          <a:p>
            <a:pPr marL="171450" indent="-171450">
              <a:buFontTx/>
              <a:buChar char="-"/>
            </a:pPr>
            <a:r>
              <a:rPr lang="en-US" dirty="0"/>
              <a:t>As a reminder, these slides will be posted in the CLASP toolbox for ease of access following today’s presentation.</a:t>
            </a:r>
          </a:p>
        </p:txBody>
      </p:sp>
      <p:sp>
        <p:nvSpPr>
          <p:cNvPr id="4" name="Slide Number Placeholder 3"/>
          <p:cNvSpPr>
            <a:spLocks noGrp="1"/>
          </p:cNvSpPr>
          <p:nvPr>
            <p:ph type="sldNum" sz="quarter" idx="5"/>
          </p:nvPr>
        </p:nvSpPr>
        <p:spPr/>
        <p:txBody>
          <a:bodyPr/>
          <a:lstStyle/>
          <a:p>
            <a:fld id="{919783F7-297B-3441-9E65-C9D93D1C7D5A}" type="slidenum">
              <a:rPr lang="en-US" smtClean="0"/>
              <a:t>1</a:t>
            </a:fld>
            <a:endParaRPr lang="en-US"/>
          </a:p>
        </p:txBody>
      </p:sp>
    </p:spTree>
    <p:extLst>
      <p:ext uri="{BB962C8B-B14F-4D97-AF65-F5344CB8AC3E}">
        <p14:creationId xmlns:p14="http://schemas.microsoft.com/office/powerpoint/2010/main" val="8708766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Finally, a reminder. The certifications required as part of the Common Forms are personal assurances by the individual named on the form that the information included is current, accurate, and complete. All three of these elements are crucial to get correct.</a:t>
            </a:r>
          </a:p>
          <a:p>
            <a:pPr marL="171450" indent="-171450">
              <a:buFontTx/>
              <a:buChar char="-"/>
            </a:pPr>
            <a:endParaRPr lang="en-US" dirty="0"/>
          </a:p>
          <a:p>
            <a:pPr marL="171450" indent="-171450">
              <a:buFontTx/>
              <a:buChar char="-"/>
            </a:pPr>
            <a:r>
              <a:rPr lang="en-US" dirty="0"/>
              <a:t>If information is found to not be current, accurate, or complete, the senior/key person who certified can be subject to prosecution under several federal statutes, including the False Claims Act.</a:t>
            </a:r>
          </a:p>
          <a:p>
            <a:pPr marL="171450" indent="-171450">
              <a:buFontTx/>
              <a:buChar char="-"/>
            </a:pPr>
            <a:endParaRPr lang="en-US" dirty="0"/>
          </a:p>
          <a:p>
            <a:pPr marL="171450" indent="-171450">
              <a:buFontTx/>
              <a:buChar char="-"/>
            </a:pPr>
            <a:r>
              <a:rPr lang="en-US" dirty="0"/>
              <a:t>Individuals should understand federal agencies have the ability to verify whether the information in the required disclosures is current, accurate, and complete by utilizing publicly available information and other information available to the agencies, including publicly posted CVs, affiliations listed in publications, etc.</a:t>
            </a:r>
          </a:p>
        </p:txBody>
      </p:sp>
      <p:sp>
        <p:nvSpPr>
          <p:cNvPr id="4" name="Slide Number Placeholder 3"/>
          <p:cNvSpPr>
            <a:spLocks noGrp="1"/>
          </p:cNvSpPr>
          <p:nvPr>
            <p:ph type="sldNum" sz="quarter" idx="5"/>
          </p:nvPr>
        </p:nvSpPr>
        <p:spPr/>
        <p:txBody>
          <a:bodyPr/>
          <a:lstStyle/>
          <a:p>
            <a:fld id="{919783F7-297B-3441-9E65-C9D93D1C7D5A}" type="slidenum">
              <a:rPr lang="en-US" smtClean="0"/>
              <a:t>10</a:t>
            </a:fld>
            <a:endParaRPr lang="en-US"/>
          </a:p>
        </p:txBody>
      </p:sp>
    </p:spTree>
    <p:extLst>
      <p:ext uri="{BB962C8B-B14F-4D97-AF65-F5344CB8AC3E}">
        <p14:creationId xmlns:p14="http://schemas.microsoft.com/office/powerpoint/2010/main" val="14587804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Are there any general questions we can address now? ORPA plans to follow up with more opportunities for specific and detailed training as an implementation date is confirmed from NIH.</a:t>
            </a:r>
          </a:p>
        </p:txBody>
      </p:sp>
      <p:sp>
        <p:nvSpPr>
          <p:cNvPr id="4" name="Slide Number Placeholder 3"/>
          <p:cNvSpPr>
            <a:spLocks noGrp="1"/>
          </p:cNvSpPr>
          <p:nvPr>
            <p:ph type="sldNum" sz="quarter" idx="5"/>
          </p:nvPr>
        </p:nvSpPr>
        <p:spPr/>
        <p:txBody>
          <a:bodyPr/>
          <a:lstStyle/>
          <a:p>
            <a:fld id="{919783F7-297B-3441-9E65-C9D93D1C7D5A}" type="slidenum">
              <a:rPr lang="en-US" smtClean="0"/>
              <a:t>11</a:t>
            </a:fld>
            <a:endParaRPr lang="en-US"/>
          </a:p>
        </p:txBody>
      </p:sp>
    </p:spTree>
    <p:extLst>
      <p:ext uri="{BB962C8B-B14F-4D97-AF65-F5344CB8AC3E}">
        <p14:creationId xmlns:p14="http://schemas.microsoft.com/office/powerpoint/2010/main" val="1491094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For some background, research security is an increasingly important, bipartisan priority of the federal government, as you’ve likely heard at many CLASP meetings at this point.</a:t>
            </a:r>
          </a:p>
          <a:p>
            <a:pPr marL="171450" indent="-171450">
              <a:buFontTx/>
              <a:buChar char="-"/>
            </a:pPr>
            <a:endParaRPr lang="en-US" dirty="0"/>
          </a:p>
          <a:p>
            <a:pPr marL="171450" indent="-171450">
              <a:buFontTx/>
              <a:buChar char="-"/>
            </a:pPr>
            <a:r>
              <a:rPr lang="en-US" dirty="0"/>
              <a:t>The disclosure process captured in the </a:t>
            </a:r>
            <a:r>
              <a:rPr lang="en-US" dirty="0" err="1"/>
              <a:t>Biosketch</a:t>
            </a:r>
            <a:r>
              <a:rPr lang="en-US" dirty="0"/>
              <a:t> and Current/Pending (Other) Support forms plays a key role in addressing research security risks.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NSPM-33 is a memorandum released in early January 2021 that directs federal agencies to standardize and strengthen research security measures, largely related to standardizing disclosure requirements.</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In response to NSPM-33 and related Office of Science and Technology Policy (OSTP) policy, federal agencies have developed the Common Forms for the biographical sketch and current/pending (other) support. These are standardized forms accepted across agencies.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The common forms have already been implemented by NSF and are currently accepted at some other federal agencies as well. NSF currently requires the forms be built in </a:t>
            </a:r>
            <a:r>
              <a:rPr lang="en-US" dirty="0" err="1"/>
              <a:t>SciENcv</a:t>
            </a:r>
            <a:r>
              <a:rPr lang="en-US" dirty="0"/>
              <a:t>, a researcher profile system requested by the Federal Demonstration Partnership (FDP) and built in collaboration with the National Center for Biotechnology Information (NCBI) at NIH, with an interagency workgroup. NIH will also require the use of </a:t>
            </a:r>
            <a:r>
              <a:rPr lang="en-US" dirty="0" err="1"/>
              <a:t>SciENcv</a:t>
            </a:r>
            <a:r>
              <a:rPr lang="en-US" dirty="0"/>
              <a:t>.</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In order to capture agency-specific information formerly included in the </a:t>
            </a:r>
            <a:r>
              <a:rPr lang="en-US" dirty="0" err="1"/>
              <a:t>biosketch</a:t>
            </a:r>
            <a:r>
              <a:rPr lang="en-US" dirty="0"/>
              <a:t>, agencies are also developing supplemental documents – NSF has a synergistic activities document, and NIH will implement a </a:t>
            </a:r>
            <a:r>
              <a:rPr lang="en-US" dirty="0" err="1"/>
              <a:t>biosketch</a:t>
            </a:r>
            <a:r>
              <a:rPr lang="en-US" dirty="0"/>
              <a:t> supplement.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Building forms in </a:t>
            </a:r>
            <a:r>
              <a:rPr lang="en-US" dirty="0" err="1"/>
              <a:t>SciENcv</a:t>
            </a:r>
            <a:r>
              <a:rPr lang="en-US" dirty="0"/>
              <a:t> automatically captures certifications required by NSPM-33.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2</a:t>
            </a:fld>
            <a:endParaRPr lang="en-US"/>
          </a:p>
        </p:txBody>
      </p:sp>
    </p:spTree>
    <p:extLst>
      <p:ext uri="{BB962C8B-B14F-4D97-AF65-F5344CB8AC3E}">
        <p14:creationId xmlns:p14="http://schemas.microsoft.com/office/powerpoint/2010/main" val="13211072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Adapting to a new system always requires an onboarding phase, but ultimately, using </a:t>
            </a:r>
            <a:r>
              <a:rPr lang="en-US" dirty="0" err="1"/>
              <a:t>SciENcv</a:t>
            </a:r>
            <a:r>
              <a:rPr lang="en-US" dirty="0"/>
              <a:t> will reduce document management and formatting burden for researchers and their administrative support teams.</a:t>
            </a:r>
          </a:p>
          <a:p>
            <a:pPr marL="171450" indent="-171450">
              <a:buFontTx/>
              <a:buChar char="-"/>
            </a:pPr>
            <a:endParaRPr lang="en-US" dirty="0"/>
          </a:p>
          <a:p>
            <a:pPr marL="171450" indent="-171450">
              <a:buFontTx/>
              <a:buChar char="-"/>
            </a:pPr>
            <a:r>
              <a:rPr lang="en-US" dirty="0" err="1"/>
              <a:t>SciENcv</a:t>
            </a:r>
            <a:r>
              <a:rPr lang="en-US" dirty="0"/>
              <a:t> automates the formatting and certification processes, eliminating issues with software limitations and file type conversions.</a:t>
            </a:r>
          </a:p>
          <a:p>
            <a:pPr marL="171450" indent="-171450">
              <a:buFontTx/>
              <a:buChar char="-"/>
            </a:pPr>
            <a:endParaRPr lang="en-US" dirty="0"/>
          </a:p>
          <a:p>
            <a:pPr marL="171450" indent="-171450">
              <a:buFontTx/>
              <a:buChar char="-"/>
            </a:pPr>
            <a:r>
              <a:rPr lang="en-US" dirty="0"/>
              <a:t>It also includes clear form fields, allows for repeating and tweaking different versions of the documents, and links to other systems, such as ORCID.</a:t>
            </a:r>
          </a:p>
          <a:p>
            <a:pPr marL="171450" indent="-171450">
              <a:buFontTx/>
              <a:buChar char="-"/>
            </a:pPr>
            <a:endParaRPr lang="en-US" dirty="0"/>
          </a:p>
          <a:p>
            <a:pPr marL="171450" indent="-171450">
              <a:buFontTx/>
              <a:buChar char="-"/>
            </a:pPr>
            <a:r>
              <a:rPr lang="en-US" dirty="0"/>
              <a:t>I have gone through the process of logging in and opening a document. The system appears to be fairly user friendly, and is much easier to get the right format out of than a word document.</a:t>
            </a:r>
          </a:p>
        </p:txBody>
      </p:sp>
      <p:sp>
        <p:nvSpPr>
          <p:cNvPr id="4" name="Slide Number Placeholder 3"/>
          <p:cNvSpPr>
            <a:spLocks noGrp="1"/>
          </p:cNvSpPr>
          <p:nvPr>
            <p:ph type="sldNum" sz="quarter" idx="5"/>
          </p:nvPr>
        </p:nvSpPr>
        <p:spPr/>
        <p:txBody>
          <a:bodyPr/>
          <a:lstStyle/>
          <a:p>
            <a:fld id="{919783F7-297B-3441-9E65-C9D93D1C7D5A}" type="slidenum">
              <a:rPr lang="en-US" smtClean="0"/>
              <a:t>3</a:t>
            </a:fld>
            <a:endParaRPr lang="en-US"/>
          </a:p>
        </p:txBody>
      </p:sp>
    </p:spTree>
    <p:extLst>
      <p:ext uri="{BB962C8B-B14F-4D97-AF65-F5344CB8AC3E}">
        <p14:creationId xmlns:p14="http://schemas.microsoft.com/office/powerpoint/2010/main" val="1628173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These are largely repetitions of reminders from the ORPA-L email and last month’s meeting. Starting this process now will allow researchers to identify and resolve issues with access, linking records, and delegating preparation assistance without the pressure of a deadline adding stress to the process. ORPA will issue further updates once NIH confirms when the Common Forms are required for use in NIH applications.</a:t>
            </a:r>
          </a:p>
        </p:txBody>
      </p:sp>
      <p:sp>
        <p:nvSpPr>
          <p:cNvPr id="4" name="Slide Number Placeholder 3"/>
          <p:cNvSpPr>
            <a:spLocks noGrp="1"/>
          </p:cNvSpPr>
          <p:nvPr>
            <p:ph type="sldNum" sz="quarter" idx="5"/>
          </p:nvPr>
        </p:nvSpPr>
        <p:spPr/>
        <p:txBody>
          <a:bodyPr/>
          <a:lstStyle/>
          <a:p>
            <a:fld id="{919783F7-297B-3441-9E65-C9D93D1C7D5A}" type="slidenum">
              <a:rPr lang="en-US" smtClean="0"/>
              <a:t>4</a:t>
            </a:fld>
            <a:endParaRPr lang="en-US"/>
          </a:p>
        </p:txBody>
      </p:sp>
    </p:spTree>
    <p:extLst>
      <p:ext uri="{BB962C8B-B14F-4D97-AF65-F5344CB8AC3E}">
        <p14:creationId xmlns:p14="http://schemas.microsoft.com/office/powerpoint/2010/main" val="623781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This slide has a lot of information, and I’m not going to go through it in detail now. It is included for future reference, once the slides are available in the CLASP toolbox, to allow you to compare and contrast the prior NIH </a:t>
            </a:r>
            <a:r>
              <a:rPr lang="en-US" dirty="0" err="1"/>
              <a:t>Biosketch</a:t>
            </a:r>
            <a:r>
              <a:rPr lang="en-US" dirty="0"/>
              <a:t> format with the Common Form </a:t>
            </a:r>
            <a:r>
              <a:rPr lang="en-US" dirty="0" err="1"/>
              <a:t>Biosketch</a:t>
            </a:r>
            <a:r>
              <a:rPr lang="en-US" dirty="0"/>
              <a:t> and NIH </a:t>
            </a:r>
            <a:r>
              <a:rPr lang="en-US" dirty="0" err="1"/>
              <a:t>Biosketch</a:t>
            </a:r>
            <a:r>
              <a:rPr lang="en-US" dirty="0"/>
              <a:t> Supplement.</a:t>
            </a:r>
          </a:p>
        </p:txBody>
      </p:sp>
      <p:sp>
        <p:nvSpPr>
          <p:cNvPr id="4" name="Slide Number Placeholder 3"/>
          <p:cNvSpPr>
            <a:spLocks noGrp="1"/>
          </p:cNvSpPr>
          <p:nvPr>
            <p:ph type="sldNum" sz="quarter" idx="5"/>
          </p:nvPr>
        </p:nvSpPr>
        <p:spPr/>
        <p:txBody>
          <a:bodyPr/>
          <a:lstStyle/>
          <a:p>
            <a:fld id="{919783F7-297B-3441-9E65-C9D93D1C7D5A}" type="slidenum">
              <a:rPr lang="en-US" smtClean="0"/>
              <a:t>5</a:t>
            </a:fld>
            <a:endParaRPr lang="en-US"/>
          </a:p>
        </p:txBody>
      </p:sp>
    </p:spTree>
    <p:extLst>
      <p:ext uri="{BB962C8B-B14F-4D97-AF65-F5344CB8AC3E}">
        <p14:creationId xmlns:p14="http://schemas.microsoft.com/office/powerpoint/2010/main" val="644338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The Common Form does not have a space to address a personal statement, to list honors, or to discuss contributions to science in a narrative format – all information that was previously included in the NIH </a:t>
            </a:r>
            <a:r>
              <a:rPr lang="en-US" dirty="0" err="1"/>
              <a:t>biosketch</a:t>
            </a:r>
            <a:r>
              <a:rPr lang="en-US" dirty="0"/>
              <a:t> format. These three pieces will be moved to the NIH </a:t>
            </a:r>
            <a:r>
              <a:rPr lang="en-US" dirty="0" err="1"/>
              <a:t>Biosketch</a:t>
            </a:r>
            <a:r>
              <a:rPr lang="en-US" dirty="0"/>
              <a:t> Supplement when the Common Forms are implemented.</a:t>
            </a:r>
          </a:p>
          <a:p>
            <a:pPr marL="171450" indent="-171450">
              <a:buFontTx/>
              <a:buChar char="-"/>
            </a:pPr>
            <a:endParaRPr lang="en-US" dirty="0"/>
          </a:p>
          <a:p>
            <a:pPr marL="171450" indent="-171450">
              <a:buFontTx/>
              <a:buChar char="-"/>
            </a:pPr>
            <a:r>
              <a:rPr lang="en-US" dirty="0"/>
              <a:t>The biggest omission I have identified is that there will not be a place to address or display current or recently completed funded projects related to the work proposed.</a:t>
            </a:r>
          </a:p>
          <a:p>
            <a:pPr marL="171450" indent="-171450">
              <a:buFontTx/>
              <a:buChar char="-"/>
            </a:pPr>
            <a:endParaRPr lang="en-US" dirty="0"/>
          </a:p>
          <a:p>
            <a:pPr marL="171450" indent="-171450">
              <a:buFontTx/>
              <a:buChar char="-"/>
            </a:pPr>
            <a:r>
              <a:rPr lang="en-US" dirty="0"/>
              <a:t>Another big change is to the products, or citations. In the prior NIH </a:t>
            </a:r>
            <a:r>
              <a:rPr lang="en-US" dirty="0" err="1"/>
              <a:t>biosketch</a:t>
            </a:r>
            <a:r>
              <a:rPr lang="en-US" dirty="0"/>
              <a:t> format, researchers were allowed four citations relevant to the proposal in section A, and four citations for each contribution to science in section C. Under the Common Form, all citations are listed in the </a:t>
            </a:r>
            <a:r>
              <a:rPr lang="en-US" dirty="0" err="1"/>
              <a:t>biosketch</a:t>
            </a:r>
            <a:r>
              <a:rPr lang="en-US" dirty="0"/>
              <a:t> form, and the limitations change. The Common Form allows for up to five product citations most relevant to the proposal, and five additional other significant citations that speak to the researcher’s work.</a:t>
            </a:r>
          </a:p>
          <a:p>
            <a:pPr marL="171450" indent="-171450">
              <a:buFontTx/>
              <a:buChar char="-"/>
            </a:pPr>
            <a:endParaRPr lang="en-US" dirty="0"/>
          </a:p>
          <a:p>
            <a:pPr marL="171450" indent="-171450">
              <a:buFontTx/>
              <a:buChar char="-"/>
            </a:pPr>
            <a:r>
              <a:rPr lang="en-US" dirty="0"/>
              <a:t>In the Contributions to Science, senior/key personnel can reference up to five citations listed in the Other Significant Products section of the </a:t>
            </a:r>
            <a:r>
              <a:rPr lang="en-US" dirty="0" err="1"/>
              <a:t>Biosketch</a:t>
            </a:r>
            <a:r>
              <a:rPr lang="en-US" dirty="0"/>
              <a:t>, but may not include the full citations. The instructions state directly “There is no specific format for referencing the products in this section, however, it is recommended to refer to the title, use the author’s last name, publication, and/or year of publication for ease of reference. Do not provide citations on the NIH Biographical Sketch Supplement.”</a:t>
            </a:r>
          </a:p>
        </p:txBody>
      </p:sp>
      <p:sp>
        <p:nvSpPr>
          <p:cNvPr id="4" name="Slide Number Placeholder 3"/>
          <p:cNvSpPr>
            <a:spLocks noGrp="1"/>
          </p:cNvSpPr>
          <p:nvPr>
            <p:ph type="sldNum" sz="quarter" idx="5"/>
          </p:nvPr>
        </p:nvSpPr>
        <p:spPr/>
        <p:txBody>
          <a:bodyPr/>
          <a:lstStyle/>
          <a:p>
            <a:fld id="{919783F7-297B-3441-9E65-C9D93D1C7D5A}" type="slidenum">
              <a:rPr lang="en-US" smtClean="0"/>
              <a:t>6</a:t>
            </a:fld>
            <a:endParaRPr lang="en-US"/>
          </a:p>
        </p:txBody>
      </p:sp>
    </p:spTree>
    <p:extLst>
      <p:ext uri="{BB962C8B-B14F-4D97-AF65-F5344CB8AC3E}">
        <p14:creationId xmlns:p14="http://schemas.microsoft.com/office/powerpoint/2010/main" val="3545093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The Current and Pending (Other) Support Common Form has some minor changes to structure but does not dramatically change the content of the document. Perhaps the biggest change is in the name – from Other Support to Current and Pending (Other) Support.</a:t>
            </a:r>
          </a:p>
          <a:p>
            <a:pPr marL="171450" indent="-171450">
              <a:buFontTx/>
              <a:buChar char="-"/>
            </a:pPr>
            <a:endParaRPr lang="en-US" dirty="0"/>
          </a:p>
          <a:p>
            <a:pPr marL="171450" indent="-171450">
              <a:buFontTx/>
              <a:buChar char="-"/>
            </a:pPr>
            <a:r>
              <a:rPr lang="en-US" dirty="0"/>
              <a:t>Overlap is moved from its own single section to being addressed in each entry, and the process of certification is done in </a:t>
            </a:r>
            <a:r>
              <a:rPr lang="en-US" dirty="0" err="1"/>
              <a:t>SciENcv</a:t>
            </a:r>
            <a:r>
              <a:rPr lang="en-US" dirty="0"/>
              <a:t>, eliminating the need to have a certified, but flattened, signature.</a:t>
            </a:r>
          </a:p>
          <a:p>
            <a:pPr marL="171450" indent="-171450">
              <a:buFontTx/>
              <a:buChar char="-"/>
            </a:pPr>
            <a:endParaRPr lang="en-US" dirty="0"/>
          </a:p>
          <a:p>
            <a:pPr marL="171450" indent="-171450">
              <a:buFontTx/>
              <a:buChar char="-"/>
            </a:pPr>
            <a:r>
              <a:rPr lang="en-US" dirty="0"/>
              <a:t>Now I’m going to leave the slide deck and show you examples of the </a:t>
            </a:r>
            <a:r>
              <a:rPr lang="en-US" dirty="0" err="1"/>
              <a:t>Biosketch</a:t>
            </a:r>
            <a:r>
              <a:rPr lang="en-US" dirty="0"/>
              <a:t> and Current and Pending (Other) Support</a:t>
            </a:r>
          </a:p>
        </p:txBody>
      </p:sp>
      <p:sp>
        <p:nvSpPr>
          <p:cNvPr id="4" name="Slide Number Placeholder 3"/>
          <p:cNvSpPr>
            <a:spLocks noGrp="1"/>
          </p:cNvSpPr>
          <p:nvPr>
            <p:ph type="sldNum" sz="quarter" idx="5"/>
          </p:nvPr>
        </p:nvSpPr>
        <p:spPr/>
        <p:txBody>
          <a:bodyPr/>
          <a:lstStyle/>
          <a:p>
            <a:fld id="{919783F7-297B-3441-9E65-C9D93D1C7D5A}" type="slidenum">
              <a:rPr lang="en-US" smtClean="0"/>
              <a:t>7</a:t>
            </a:fld>
            <a:endParaRPr lang="en-US"/>
          </a:p>
        </p:txBody>
      </p:sp>
    </p:spTree>
    <p:extLst>
      <p:ext uri="{BB962C8B-B14F-4D97-AF65-F5344CB8AC3E}">
        <p14:creationId xmlns:p14="http://schemas.microsoft.com/office/powerpoint/2010/main" val="82708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Before we wrap up for today, I want to offer a couple of resource slides, and a reminder. I know this has been a lot of information in a short time, and I always prefer to link out to resources as well as directly offering information in the slides.</a:t>
            </a:r>
          </a:p>
          <a:p>
            <a:pPr marL="171450" indent="-171450">
              <a:buFontTx/>
              <a:buChar char="-"/>
            </a:pPr>
            <a:endParaRPr lang="en-US" dirty="0"/>
          </a:p>
          <a:p>
            <a:pPr marL="171450" indent="-171450">
              <a:buFontTx/>
              <a:buChar char="-"/>
            </a:pPr>
            <a:r>
              <a:rPr lang="en-US" dirty="0"/>
              <a:t>This slide contains a number of external links you may find helpful.</a:t>
            </a:r>
          </a:p>
          <a:p>
            <a:pPr marL="171450" indent="-171450">
              <a:buFontTx/>
              <a:buChar char="-"/>
            </a:pPr>
            <a:endParaRPr lang="en-US" dirty="0"/>
          </a:p>
          <a:p>
            <a:pPr marL="171450" indent="-171450">
              <a:buFontTx/>
              <a:buChar char="-"/>
            </a:pPr>
            <a:r>
              <a:rPr lang="en-US" dirty="0"/>
              <a:t>First is the link to the NIH announcement of the Common Forms preview. Next is NIH’s frequently asked questions page for the Common Forms at NIH.</a:t>
            </a:r>
          </a:p>
          <a:p>
            <a:pPr marL="171450" indent="-171450">
              <a:buFontTx/>
              <a:buChar char="-"/>
            </a:pPr>
            <a:endParaRPr lang="en-US" dirty="0"/>
          </a:p>
          <a:p>
            <a:pPr marL="171450" indent="-171450">
              <a:buFontTx/>
              <a:buChar char="-"/>
            </a:pPr>
            <a:r>
              <a:rPr lang="en-US" dirty="0"/>
              <a:t>The next three links direct to the previews published in the NIH Forms Directory.</a:t>
            </a:r>
          </a:p>
          <a:p>
            <a:pPr marL="171450" indent="-171450">
              <a:buFontTx/>
              <a:buChar char="-"/>
            </a:pPr>
            <a:endParaRPr lang="en-US" dirty="0"/>
          </a:p>
          <a:p>
            <a:pPr marL="171450" indent="-171450">
              <a:buFontTx/>
              <a:buChar char="-"/>
            </a:pPr>
            <a:r>
              <a:rPr lang="en-US" dirty="0"/>
              <a:t>Finally, NSF maintains the Common Forms on behalf of all federal agencies. Their page is the official repository for the Common Forms.</a:t>
            </a:r>
          </a:p>
        </p:txBody>
      </p:sp>
      <p:sp>
        <p:nvSpPr>
          <p:cNvPr id="4" name="Slide Number Placeholder 3"/>
          <p:cNvSpPr>
            <a:spLocks noGrp="1"/>
          </p:cNvSpPr>
          <p:nvPr>
            <p:ph type="sldNum" sz="quarter" idx="5"/>
          </p:nvPr>
        </p:nvSpPr>
        <p:spPr/>
        <p:txBody>
          <a:bodyPr/>
          <a:lstStyle/>
          <a:p>
            <a:fld id="{919783F7-297B-3441-9E65-C9D93D1C7D5A}" type="slidenum">
              <a:rPr lang="en-US" smtClean="0"/>
              <a:t>8</a:t>
            </a:fld>
            <a:endParaRPr lang="en-US"/>
          </a:p>
        </p:txBody>
      </p:sp>
    </p:spTree>
    <p:extLst>
      <p:ext uri="{BB962C8B-B14F-4D97-AF65-F5344CB8AC3E}">
        <p14:creationId xmlns:p14="http://schemas.microsoft.com/office/powerpoint/2010/main" val="4006806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There are also several resources available at the University of Rochester to assist faculty and their administrators with this process. Both River Campus Libraries and the Miner Library have dedicated data librarians who are experts at handling ORCID </a:t>
            </a:r>
            <a:r>
              <a:rPr lang="en-US" dirty="0" err="1"/>
              <a:t>iDs</a:t>
            </a:r>
            <a:r>
              <a:rPr lang="en-US" dirty="0"/>
              <a:t> and helping with access to </a:t>
            </a:r>
            <a:r>
              <a:rPr lang="en-US" dirty="0" err="1"/>
              <a:t>SciENcv</a:t>
            </a:r>
            <a:r>
              <a:rPr lang="en-US" dirty="0"/>
              <a:t>. Their contact forms and information are in the yellow portion of this slide.</a:t>
            </a:r>
          </a:p>
          <a:p>
            <a:pPr marL="171450" indent="-171450">
              <a:buFontTx/>
              <a:buChar char="-"/>
            </a:pPr>
            <a:endParaRPr lang="en-US" dirty="0"/>
          </a:p>
          <a:p>
            <a:pPr marL="171450" indent="-171450">
              <a:buFontTx/>
              <a:buChar char="-"/>
            </a:pPr>
            <a:r>
              <a:rPr lang="en-US" dirty="0"/>
              <a:t>Joe Doyle also maintains a phenomenal research security website, linked in the white portion of this slide.</a:t>
            </a:r>
          </a:p>
          <a:p>
            <a:pPr marL="171450" indent="-171450">
              <a:buFontTx/>
              <a:buChar char="-"/>
            </a:pPr>
            <a:endParaRPr lang="en-US" dirty="0"/>
          </a:p>
          <a:p>
            <a:pPr marL="171450" indent="-171450">
              <a:buFontTx/>
              <a:buChar char="-"/>
            </a:pPr>
            <a:r>
              <a:rPr lang="en-US" dirty="0"/>
              <a:t>Finally, but no less importantly, faculty who submit proposals to NSF are already required to use </a:t>
            </a:r>
            <a:r>
              <a:rPr lang="en-US" dirty="0" err="1"/>
              <a:t>SciENcv</a:t>
            </a:r>
            <a:r>
              <a:rPr lang="en-US" dirty="0"/>
              <a:t> to create the Common Forms. They, and their administrators, are likely to be able to discuss their onboarding process and the ways they use the system.</a:t>
            </a:r>
          </a:p>
        </p:txBody>
      </p:sp>
      <p:sp>
        <p:nvSpPr>
          <p:cNvPr id="4" name="Slide Number Placeholder 3"/>
          <p:cNvSpPr>
            <a:spLocks noGrp="1"/>
          </p:cNvSpPr>
          <p:nvPr>
            <p:ph type="sldNum" sz="quarter" idx="5"/>
          </p:nvPr>
        </p:nvSpPr>
        <p:spPr/>
        <p:txBody>
          <a:bodyPr/>
          <a:lstStyle/>
          <a:p>
            <a:fld id="{919783F7-297B-3441-9E65-C9D93D1C7D5A}" type="slidenum">
              <a:rPr lang="en-US" smtClean="0"/>
              <a:t>9</a:t>
            </a:fld>
            <a:endParaRPr lang="en-US"/>
          </a:p>
        </p:txBody>
      </p:sp>
    </p:spTree>
    <p:extLst>
      <p:ext uri="{BB962C8B-B14F-4D97-AF65-F5344CB8AC3E}">
        <p14:creationId xmlns:p14="http://schemas.microsoft.com/office/powerpoint/2010/main" val="36927105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7" name="Picture 6" descr="A blue background with a blue banner and a book&#10;&#10;AI-generated content may be incorrect.">
            <a:extLst>
              <a:ext uri="{FF2B5EF4-FFF2-40B4-BE49-F238E27FC236}">
                <a16:creationId xmlns:a16="http://schemas.microsoft.com/office/drawing/2014/main" id="{3FDD6B2A-C175-E778-7311-0D184D298851}"/>
              </a:ext>
            </a:extLst>
          </p:cNvPr>
          <p:cNvPicPr>
            <a:picLocks noChangeAspect="1"/>
          </p:cNvPicPr>
          <p:nvPr userDrawn="1"/>
        </p:nvPicPr>
        <p:blipFill>
          <a:blip r:embed="rId2"/>
          <a:stretch>
            <a:fillRect/>
          </a:stretch>
        </p:blipFill>
        <p:spPr>
          <a:xfrm>
            <a:off x="0" y="0"/>
            <a:ext cx="12192000" cy="6858481"/>
          </a:xfrm>
          <a:prstGeom prst="rect">
            <a:avLst/>
          </a:prstGeom>
        </p:spPr>
      </p:pic>
      <p:sp>
        <p:nvSpPr>
          <p:cNvPr id="2" name="Title 1">
            <a:extLst>
              <a:ext uri="{FF2B5EF4-FFF2-40B4-BE49-F238E27FC236}">
                <a16:creationId xmlns:a16="http://schemas.microsoft.com/office/drawing/2014/main" id="{2419552E-1ADB-0E93-26F9-B937B7EFFAB9}"/>
              </a:ext>
            </a:extLst>
          </p:cNvPr>
          <p:cNvSpPr>
            <a:spLocks noGrp="1"/>
          </p:cNvSpPr>
          <p:nvPr>
            <p:ph type="ctrTitle"/>
          </p:nvPr>
        </p:nvSpPr>
        <p:spPr>
          <a:xfrm>
            <a:off x="814752" y="1923600"/>
            <a:ext cx="6570785" cy="2387600"/>
          </a:xfrm>
        </p:spPr>
        <p:txBody>
          <a:bodyPr anchor="b">
            <a:normAutofit/>
          </a:bodyPr>
          <a:lstStyle>
            <a:lvl1pPr algn="l">
              <a:defRPr sz="7200">
                <a:solidFill>
                  <a:schemeClr val="bg1"/>
                </a:solidFill>
                <a:latin typeface="+mj-lt"/>
              </a:defRPr>
            </a:lvl1pPr>
          </a:lstStyle>
          <a:p>
            <a:r>
              <a:rPr lang="en-US" dirty="0"/>
              <a:t>Click to edit Master title style</a:t>
            </a:r>
          </a:p>
        </p:txBody>
      </p:sp>
      <p:sp>
        <p:nvSpPr>
          <p:cNvPr id="3" name="Subtitle 2">
            <a:extLst>
              <a:ext uri="{FF2B5EF4-FFF2-40B4-BE49-F238E27FC236}">
                <a16:creationId xmlns:a16="http://schemas.microsoft.com/office/drawing/2014/main" id="{0F1BDBCC-016C-5EB1-F7D9-F7C7C8CF0FE6}"/>
              </a:ext>
            </a:extLst>
          </p:cNvPr>
          <p:cNvSpPr>
            <a:spLocks noGrp="1"/>
          </p:cNvSpPr>
          <p:nvPr>
            <p:ph type="subTitle" idx="1"/>
          </p:nvPr>
        </p:nvSpPr>
        <p:spPr>
          <a:xfrm>
            <a:off x="814752" y="4403275"/>
            <a:ext cx="6570785" cy="1655762"/>
          </a:xfrm>
        </p:spPr>
        <p:txBody>
          <a:bodyPr>
            <a:normAutofit/>
          </a:bodyPr>
          <a:lstStyle>
            <a:lvl1pPr marL="0" indent="0" algn="l">
              <a:buNone/>
              <a:defRPr sz="3200">
                <a:solidFill>
                  <a:srgbClr val="FFD82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Slide Number Placeholder 5">
            <a:extLst>
              <a:ext uri="{FF2B5EF4-FFF2-40B4-BE49-F238E27FC236}">
                <a16:creationId xmlns:a16="http://schemas.microsoft.com/office/drawing/2014/main" id="{908DB23C-9111-CBC7-828B-9485EB76AB5F}"/>
              </a:ext>
            </a:extLst>
          </p:cNvPr>
          <p:cNvSpPr>
            <a:spLocks noGrp="1"/>
          </p:cNvSpPr>
          <p:nvPr>
            <p:ph type="sldNum" sz="quarter" idx="12"/>
          </p:nvPr>
        </p:nvSpPr>
        <p:spPr>
          <a:xfrm>
            <a:off x="9448800" y="6474620"/>
            <a:ext cx="2743200" cy="365125"/>
          </a:xfrm>
        </p:spPr>
        <p:txBody>
          <a:bodyPr/>
          <a:lstStyle>
            <a:lvl1pPr>
              <a:defRPr>
                <a:solidFill>
                  <a:schemeClr val="bg1"/>
                </a:solidFill>
              </a:defRPr>
            </a:lvl1pPr>
          </a:lstStyle>
          <a:p>
            <a:fld id="{6D9A7562-078F-0443-99CB-13A7936AC4A7}" type="slidenum">
              <a:rPr lang="en-US" smtClean="0"/>
              <a:pPr/>
              <a:t>‹#›</a:t>
            </a:fld>
            <a:endParaRPr lang="en-US"/>
          </a:p>
        </p:txBody>
      </p:sp>
    </p:spTree>
    <p:extLst>
      <p:ext uri="{BB962C8B-B14F-4D97-AF65-F5344CB8AC3E}">
        <p14:creationId xmlns:p14="http://schemas.microsoft.com/office/powerpoint/2010/main" val="3734577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wo Content">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53D8CAA-99AD-D920-3F54-39F250912CD0}"/>
              </a:ext>
            </a:extLst>
          </p:cNvPr>
          <p:cNvSpPr/>
          <p:nvPr userDrawn="1"/>
        </p:nvSpPr>
        <p:spPr>
          <a:xfrm>
            <a:off x="0" y="18255"/>
            <a:ext cx="12192000" cy="60579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B3198E57-2B02-2DC2-2500-BCDC846046B9}"/>
              </a:ext>
            </a:extLst>
          </p:cNvPr>
          <p:cNvSpPr>
            <a:spLocks noGrp="1"/>
          </p:cNvSpPr>
          <p:nvPr>
            <p:ph sz="half" idx="17"/>
          </p:nvPr>
        </p:nvSpPr>
        <p:spPr>
          <a:xfrm>
            <a:off x="453275" y="348456"/>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6" name="body 1">
            <a:extLst>
              <a:ext uri="{FF2B5EF4-FFF2-40B4-BE49-F238E27FC236}">
                <a16:creationId xmlns:a16="http://schemas.microsoft.com/office/drawing/2014/main" id="{0A624B1C-FC85-381A-B853-D6C5AAA9D383}"/>
              </a:ext>
            </a:extLst>
          </p:cNvPr>
          <p:cNvSpPr>
            <a:spLocks noGrp="1"/>
          </p:cNvSpPr>
          <p:nvPr>
            <p:ph sz="half" idx="13"/>
          </p:nvPr>
        </p:nvSpPr>
        <p:spPr>
          <a:xfrm>
            <a:off x="453275" y="1845440"/>
            <a:ext cx="4499725" cy="1168459"/>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3" name="Straight Connector 2">
            <a:extLst>
              <a:ext uri="{FF2B5EF4-FFF2-40B4-BE49-F238E27FC236}">
                <a16:creationId xmlns:a16="http://schemas.microsoft.com/office/drawing/2014/main" id="{3D078F23-C025-FD01-6896-1ABA413AAADD}"/>
              </a:ext>
              <a:ext uri="{C183D7F6-B498-43B3-948B-1728B52AA6E4}">
                <adec:decorative xmlns:adec="http://schemas.microsoft.com/office/drawing/2017/decorative" val="1"/>
              </a:ext>
            </a:extLst>
          </p:cNvPr>
          <p:cNvCxnSpPr>
            <a:cxnSpLocks/>
          </p:cNvCxnSpPr>
          <p:nvPr userDrawn="1"/>
        </p:nvCxnSpPr>
        <p:spPr>
          <a:xfrm flipH="1">
            <a:off x="-114300" y="3103974"/>
            <a:ext cx="5422900" cy="18255"/>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5" name="Title 2">
            <a:extLst>
              <a:ext uri="{FF2B5EF4-FFF2-40B4-BE49-F238E27FC236}">
                <a16:creationId xmlns:a16="http://schemas.microsoft.com/office/drawing/2014/main" id="{6CD76F6F-2107-084B-8B4D-4B4E841F39CC}"/>
              </a:ext>
            </a:extLst>
          </p:cNvPr>
          <p:cNvSpPr>
            <a:spLocks noGrp="1"/>
          </p:cNvSpPr>
          <p:nvPr>
            <p:ph sz="half" idx="19"/>
          </p:nvPr>
        </p:nvSpPr>
        <p:spPr>
          <a:xfrm>
            <a:off x="453275" y="3212305"/>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14" name="body 2">
            <a:extLst>
              <a:ext uri="{FF2B5EF4-FFF2-40B4-BE49-F238E27FC236}">
                <a16:creationId xmlns:a16="http://schemas.microsoft.com/office/drawing/2014/main" id="{6C0F09B0-DF9F-DADF-48DC-F22F5DE2A899}"/>
              </a:ext>
            </a:extLst>
          </p:cNvPr>
          <p:cNvSpPr>
            <a:spLocks noGrp="1"/>
          </p:cNvSpPr>
          <p:nvPr>
            <p:ph sz="half" idx="18"/>
          </p:nvPr>
        </p:nvSpPr>
        <p:spPr>
          <a:xfrm>
            <a:off x="453275" y="4719799"/>
            <a:ext cx="4499725" cy="1168459"/>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81169DA9-C9D6-213B-7C47-037E6B2219FB}"/>
              </a:ext>
              <a:ext uri="{C183D7F6-B498-43B3-948B-1728B52AA6E4}">
                <adec:decorative xmlns:adec="http://schemas.microsoft.com/office/drawing/2017/decorative" val="1"/>
              </a:ext>
            </a:extLst>
          </p:cNvPr>
          <p:cNvCxnSpPr>
            <a:cxnSpLocks/>
          </p:cNvCxnSpPr>
          <p:nvPr userDrawn="1"/>
        </p:nvCxnSpPr>
        <p:spPr>
          <a:xfrm>
            <a:off x="5308600" y="-88900"/>
            <a:ext cx="0" cy="7112000"/>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0" name="Content Placeholder 2">
            <a:extLst>
              <a:ext uri="{FF2B5EF4-FFF2-40B4-BE49-F238E27FC236}">
                <a16:creationId xmlns:a16="http://schemas.microsoft.com/office/drawing/2014/main" id="{66A3E066-DAEC-CE3C-9561-C49C4091E7BA}"/>
              </a:ext>
            </a:extLst>
          </p:cNvPr>
          <p:cNvSpPr>
            <a:spLocks noGrp="1"/>
          </p:cNvSpPr>
          <p:nvPr>
            <p:ph sz="half" idx="15"/>
          </p:nvPr>
        </p:nvSpPr>
        <p:spPr>
          <a:xfrm>
            <a:off x="5717425" y="348853"/>
            <a:ext cx="6021300" cy="5539406"/>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372841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1F371-528F-0113-4E79-25DA2A3ED98A}"/>
              </a:ext>
            </a:extLst>
          </p:cNvPr>
          <p:cNvSpPr>
            <a:spLocks noGrp="1"/>
          </p:cNvSpPr>
          <p:nvPr>
            <p:ph type="title"/>
          </p:nvPr>
        </p:nvSpPr>
        <p:spPr/>
        <p:txBody>
          <a:bodyPr/>
          <a:lstStyle/>
          <a:p>
            <a:r>
              <a:rPr lang="en-US"/>
              <a:t>Click to edit Master title style</a:t>
            </a:r>
          </a:p>
        </p:txBody>
      </p:sp>
      <p:sp>
        <p:nvSpPr>
          <p:cNvPr id="7" name="Picture Placeholder 6">
            <a:extLst>
              <a:ext uri="{FF2B5EF4-FFF2-40B4-BE49-F238E27FC236}">
                <a16:creationId xmlns:a16="http://schemas.microsoft.com/office/drawing/2014/main" id="{B2974E15-7FCE-83C0-E5B4-4633C9B0718B}"/>
              </a:ext>
            </a:extLst>
          </p:cNvPr>
          <p:cNvSpPr>
            <a:spLocks noGrp="1"/>
          </p:cNvSpPr>
          <p:nvPr>
            <p:ph type="pic" sz="quarter" idx="13"/>
          </p:nvPr>
        </p:nvSpPr>
        <p:spPr>
          <a:xfrm>
            <a:off x="6096000" y="1155468"/>
            <a:ext cx="6096000" cy="5702531"/>
          </a:xfrm>
        </p:spPr>
        <p:txBody>
          <a:bodyPr/>
          <a:lstStyle/>
          <a:p>
            <a:endParaRPr lang="en-US"/>
          </a:p>
        </p:txBody>
      </p:sp>
      <p:sp>
        <p:nvSpPr>
          <p:cNvPr id="5" name="Slide Number Placeholder 4">
            <a:extLst>
              <a:ext uri="{FF2B5EF4-FFF2-40B4-BE49-F238E27FC236}">
                <a16:creationId xmlns:a16="http://schemas.microsoft.com/office/drawing/2014/main" id="{16B784DC-6E1B-BB0E-4741-BE3223BC59C2}"/>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40318114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3FA3095-388C-26AF-3995-C59E94088BA3}"/>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49154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1C49A4D-BD6C-5D08-53F5-68D55F48A3C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18255"/>
            <a:ext cx="12192000" cy="60579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a:extLst>
              <a:ext uri="{FF2B5EF4-FFF2-40B4-BE49-F238E27FC236}">
                <a16:creationId xmlns:a16="http://schemas.microsoft.com/office/drawing/2014/main" id="{515FE9BB-0B4E-98AD-14D7-93C5F13F168A}"/>
              </a:ext>
            </a:extLst>
          </p:cNvPr>
          <p:cNvSpPr>
            <a:spLocks noGrp="1"/>
          </p:cNvSpPr>
          <p:nvPr>
            <p:ph sz="half" idx="17"/>
          </p:nvPr>
        </p:nvSpPr>
        <p:spPr>
          <a:xfrm>
            <a:off x="453275" y="348456"/>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10" name="Table Placeholder 9">
            <a:extLst>
              <a:ext uri="{FF2B5EF4-FFF2-40B4-BE49-F238E27FC236}">
                <a16:creationId xmlns:a16="http://schemas.microsoft.com/office/drawing/2014/main" id="{A7FF0167-332C-8BA1-9403-83719FF9D25C}"/>
              </a:ext>
            </a:extLst>
          </p:cNvPr>
          <p:cNvSpPr>
            <a:spLocks noGrp="1"/>
          </p:cNvSpPr>
          <p:nvPr>
            <p:ph type="tbl" sz="quarter" idx="15"/>
          </p:nvPr>
        </p:nvSpPr>
        <p:spPr>
          <a:xfrm>
            <a:off x="5483226" y="348456"/>
            <a:ext cx="5921373" cy="2039932"/>
          </a:xfrm>
        </p:spPr>
        <p:txBody>
          <a:bodyPr/>
          <a:lstStyle/>
          <a:p>
            <a:endParaRPr lang="en-US"/>
          </a:p>
        </p:txBody>
      </p:sp>
      <p:sp>
        <p:nvSpPr>
          <p:cNvPr id="6" name="Chart Placeholder 5">
            <a:extLst>
              <a:ext uri="{FF2B5EF4-FFF2-40B4-BE49-F238E27FC236}">
                <a16:creationId xmlns:a16="http://schemas.microsoft.com/office/drawing/2014/main" id="{1BD855F6-D824-9F42-7908-8636BDCBCEB0}"/>
              </a:ext>
            </a:extLst>
          </p:cNvPr>
          <p:cNvSpPr>
            <a:spLocks noGrp="1"/>
          </p:cNvSpPr>
          <p:nvPr>
            <p:ph type="chart" sz="quarter" idx="12"/>
          </p:nvPr>
        </p:nvSpPr>
        <p:spPr>
          <a:xfrm>
            <a:off x="5483227" y="2691604"/>
            <a:ext cx="2794000" cy="3479800"/>
          </a:xfrm>
        </p:spPr>
        <p:txBody>
          <a:bodyPr/>
          <a:lstStyle/>
          <a:p>
            <a:endParaRPr lang="en-US"/>
          </a:p>
        </p:txBody>
      </p:sp>
      <p:sp>
        <p:nvSpPr>
          <p:cNvPr id="13" name="Chart Placeholder 5">
            <a:extLst>
              <a:ext uri="{FF2B5EF4-FFF2-40B4-BE49-F238E27FC236}">
                <a16:creationId xmlns:a16="http://schemas.microsoft.com/office/drawing/2014/main" id="{7C9FDD16-D106-F0FB-9B39-D24B5F91155A}"/>
              </a:ext>
            </a:extLst>
          </p:cNvPr>
          <p:cNvSpPr>
            <a:spLocks noGrp="1"/>
          </p:cNvSpPr>
          <p:nvPr>
            <p:ph type="chart" sz="quarter" idx="18"/>
          </p:nvPr>
        </p:nvSpPr>
        <p:spPr>
          <a:xfrm>
            <a:off x="8610600" y="2691604"/>
            <a:ext cx="2794000" cy="3479800"/>
          </a:xfrm>
        </p:spPr>
        <p:txBody>
          <a:bodyPr/>
          <a:lstStyle/>
          <a:p>
            <a:endParaRPr lang="en-US"/>
          </a:p>
        </p:txBody>
      </p:sp>
      <p:sp>
        <p:nvSpPr>
          <p:cNvPr id="3" name="Slide Number Placeholder 2">
            <a:extLst>
              <a:ext uri="{FF2B5EF4-FFF2-40B4-BE49-F238E27FC236}">
                <a16:creationId xmlns:a16="http://schemas.microsoft.com/office/drawing/2014/main" id="{A734F54C-06D1-81A6-6AD8-245DB0BB57CE}"/>
              </a:ext>
            </a:extLst>
          </p:cNvPr>
          <p:cNvSpPr>
            <a:spLocks noGrp="1"/>
          </p:cNvSpPr>
          <p:nvPr>
            <p:ph type="sldNum" sz="quarter" idx="10"/>
          </p:nvPr>
        </p:nvSpPr>
        <p:spPr/>
        <p:txBody>
          <a:body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2541211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A blue background with a blue banner and a book&#10;&#10;AI-generated content may be incorrect.">
            <a:extLst>
              <a:ext uri="{FF2B5EF4-FFF2-40B4-BE49-F238E27FC236}">
                <a16:creationId xmlns:a16="http://schemas.microsoft.com/office/drawing/2014/main" id="{3FDD6B2A-C175-E778-7311-0D184D298851}"/>
              </a:ext>
            </a:extLst>
          </p:cNvPr>
          <p:cNvPicPr>
            <a:picLocks noChangeAspect="1"/>
          </p:cNvPicPr>
          <p:nvPr userDrawn="1"/>
        </p:nvPicPr>
        <p:blipFill>
          <a:blip r:embed="rId2"/>
          <a:stretch>
            <a:fillRect/>
          </a:stretch>
        </p:blipFill>
        <p:spPr>
          <a:xfrm>
            <a:off x="0" y="0"/>
            <a:ext cx="12192000" cy="6858481"/>
          </a:xfrm>
          <a:prstGeom prst="rect">
            <a:avLst/>
          </a:prstGeom>
        </p:spPr>
      </p:pic>
      <p:pic>
        <p:nvPicPr>
          <p:cNvPr id="8" name="Picture 7" descr="A close-up of a logo&#10;&#10;AI-generated content may be incorrect.">
            <a:extLst>
              <a:ext uri="{FF2B5EF4-FFF2-40B4-BE49-F238E27FC236}">
                <a16:creationId xmlns:a16="http://schemas.microsoft.com/office/drawing/2014/main" id="{795D8636-FFDC-CED0-BE97-C6515FB0B3BF}"/>
              </a:ext>
            </a:extLst>
          </p:cNvPr>
          <p:cNvPicPr>
            <a:picLocks noChangeAspect="1"/>
          </p:cNvPicPr>
          <p:nvPr userDrawn="1"/>
        </p:nvPicPr>
        <p:blipFill>
          <a:blip r:embed="rId3"/>
          <a:stretch>
            <a:fillRect/>
          </a:stretch>
        </p:blipFill>
        <p:spPr>
          <a:xfrm>
            <a:off x="814752" y="720207"/>
            <a:ext cx="3029505" cy="712237"/>
          </a:xfrm>
          <a:prstGeom prst="rect">
            <a:avLst/>
          </a:prstGeom>
        </p:spPr>
      </p:pic>
      <p:sp>
        <p:nvSpPr>
          <p:cNvPr id="2" name="Title 1">
            <a:extLst>
              <a:ext uri="{FF2B5EF4-FFF2-40B4-BE49-F238E27FC236}">
                <a16:creationId xmlns:a16="http://schemas.microsoft.com/office/drawing/2014/main" id="{2419552E-1ADB-0E93-26F9-B937B7EFFAB9}"/>
              </a:ext>
            </a:extLst>
          </p:cNvPr>
          <p:cNvSpPr>
            <a:spLocks noGrp="1"/>
          </p:cNvSpPr>
          <p:nvPr>
            <p:ph type="ctrTitle"/>
          </p:nvPr>
        </p:nvSpPr>
        <p:spPr>
          <a:xfrm>
            <a:off x="814752" y="1923600"/>
            <a:ext cx="6570785" cy="2387600"/>
          </a:xfrm>
        </p:spPr>
        <p:txBody>
          <a:bodyPr anchor="b">
            <a:normAutofit/>
          </a:bodyPr>
          <a:lstStyle>
            <a:lvl1pPr algn="l">
              <a:defRPr sz="7200">
                <a:solidFill>
                  <a:schemeClr val="bg1"/>
                </a:solidFill>
                <a:latin typeface="+mj-lt"/>
              </a:defRPr>
            </a:lvl1pPr>
          </a:lstStyle>
          <a:p>
            <a:r>
              <a:rPr lang="en-US" dirty="0"/>
              <a:t>Click to edit Master title style</a:t>
            </a:r>
          </a:p>
        </p:txBody>
      </p:sp>
      <p:sp>
        <p:nvSpPr>
          <p:cNvPr id="3" name="Subtitle 2">
            <a:extLst>
              <a:ext uri="{FF2B5EF4-FFF2-40B4-BE49-F238E27FC236}">
                <a16:creationId xmlns:a16="http://schemas.microsoft.com/office/drawing/2014/main" id="{0F1BDBCC-016C-5EB1-F7D9-F7C7C8CF0FE6}"/>
              </a:ext>
            </a:extLst>
          </p:cNvPr>
          <p:cNvSpPr>
            <a:spLocks noGrp="1"/>
          </p:cNvSpPr>
          <p:nvPr>
            <p:ph type="subTitle" idx="1"/>
          </p:nvPr>
        </p:nvSpPr>
        <p:spPr>
          <a:xfrm>
            <a:off x="814752" y="4403275"/>
            <a:ext cx="6570785" cy="1655762"/>
          </a:xfrm>
        </p:spPr>
        <p:txBody>
          <a:bodyPr>
            <a:normAutofit/>
          </a:bodyPr>
          <a:lstStyle>
            <a:lvl1pPr marL="0" indent="0" algn="l">
              <a:buNone/>
              <a:defRPr sz="3200">
                <a:solidFill>
                  <a:srgbClr val="FFD82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Slide Number Placeholder 5">
            <a:extLst>
              <a:ext uri="{FF2B5EF4-FFF2-40B4-BE49-F238E27FC236}">
                <a16:creationId xmlns:a16="http://schemas.microsoft.com/office/drawing/2014/main" id="{A6A9823E-F61A-C7BF-96DD-A3CDFC1B12B3}"/>
              </a:ext>
            </a:extLst>
          </p:cNvPr>
          <p:cNvSpPr>
            <a:spLocks noGrp="1"/>
          </p:cNvSpPr>
          <p:nvPr>
            <p:ph type="sldNum" sz="quarter" idx="12"/>
          </p:nvPr>
        </p:nvSpPr>
        <p:spPr>
          <a:xfrm>
            <a:off x="9448800" y="6474620"/>
            <a:ext cx="2743200" cy="365125"/>
          </a:xfrm>
        </p:spPr>
        <p:txBody>
          <a:bodyPr/>
          <a:lstStyle>
            <a:lvl1pPr>
              <a:defRPr>
                <a:solidFill>
                  <a:schemeClr val="bg1"/>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3952427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5FB35-BA48-F6F7-E610-F17CA357539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D6C8FFB-4FBB-EDA4-1914-6BBB4FD5FD63}"/>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5ED8147D-D362-381F-869D-FA4B7D9E287E}"/>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871418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als">
    <p:bg>
      <p:bgPr>
        <a:solidFill>
          <a:srgbClr val="FFF3A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D79D611-5217-4540-A083-44E5C44A63B4}"/>
              </a:ext>
            </a:extLst>
          </p:cNvPr>
          <p:cNvSpPr/>
          <p:nvPr userDrawn="1"/>
        </p:nvSpPr>
        <p:spPr>
          <a:xfrm>
            <a:off x="0" y="0"/>
            <a:ext cx="12192000" cy="6839745"/>
          </a:xfrm>
          <a:prstGeom prst="rect">
            <a:avLst/>
          </a:prstGeom>
          <a:solidFill>
            <a:srgbClr val="013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21CD6D-6F74-61A2-C2AC-DD3A232910CB}"/>
              </a:ext>
            </a:extLst>
          </p:cNvPr>
          <p:cNvSpPr>
            <a:spLocks noGrp="1"/>
          </p:cNvSpPr>
          <p:nvPr>
            <p:ph type="title"/>
          </p:nvPr>
        </p:nvSpPr>
        <p:spPr>
          <a:xfrm>
            <a:off x="453276" y="400609"/>
            <a:ext cx="4425962" cy="1325563"/>
          </a:xfrm>
        </p:spPr>
        <p:txBody>
          <a:bodyPr>
            <a:normAutofit/>
          </a:bodyPr>
          <a:lstStyle>
            <a:lvl1pPr>
              <a:defRPr sz="4400">
                <a:solidFill>
                  <a:srgbClr val="FFD82D"/>
                </a:solidFill>
              </a:defRPr>
            </a:lvl1pPr>
          </a:lstStyle>
          <a:p>
            <a:r>
              <a:rPr lang="en-US" dirty="0"/>
              <a:t>Click to edit Master title style</a:t>
            </a:r>
          </a:p>
        </p:txBody>
      </p:sp>
      <p:sp>
        <p:nvSpPr>
          <p:cNvPr id="10" name="Text Placeholder 9">
            <a:extLst>
              <a:ext uri="{FF2B5EF4-FFF2-40B4-BE49-F238E27FC236}">
                <a16:creationId xmlns:a16="http://schemas.microsoft.com/office/drawing/2014/main" id="{BD78F9EE-3521-97D7-574B-8F7383A73F93}"/>
              </a:ext>
            </a:extLst>
          </p:cNvPr>
          <p:cNvSpPr>
            <a:spLocks noGrp="1"/>
          </p:cNvSpPr>
          <p:nvPr>
            <p:ph type="body" sz="quarter" idx="12"/>
          </p:nvPr>
        </p:nvSpPr>
        <p:spPr>
          <a:xfrm>
            <a:off x="5103530" y="378687"/>
            <a:ext cx="6926545" cy="1371390"/>
          </a:xfrm>
        </p:spPr>
        <p:txBody>
          <a:bodyPr anchor="ctr" anchorCtr="0">
            <a:normAutofit/>
          </a:bodyPr>
          <a:lstStyle>
            <a:lvl1pPr marL="0" indent="0">
              <a:buNone/>
              <a:defRPr sz="20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6" name="Straight Connector 5">
            <a:extLst>
              <a:ext uri="{FF2B5EF4-FFF2-40B4-BE49-F238E27FC236}">
                <a16:creationId xmlns:a16="http://schemas.microsoft.com/office/drawing/2014/main" id="{908A98EC-9C9D-B1D1-3681-2ED95F02DC27}"/>
              </a:ext>
            </a:extLst>
          </p:cNvPr>
          <p:cNvCxnSpPr>
            <a:cxnSpLocks/>
          </p:cNvCxnSpPr>
          <p:nvPr userDrawn="1"/>
        </p:nvCxnSpPr>
        <p:spPr>
          <a:xfrm>
            <a:off x="0" y="2094619"/>
            <a:ext cx="12510052" cy="0"/>
          </a:xfrm>
          <a:prstGeom prst="line">
            <a:avLst/>
          </a:prstGeom>
          <a:ln w="6350">
            <a:solidFill>
              <a:schemeClr val="bg1"/>
            </a:solidFill>
          </a:ln>
        </p:spPr>
        <p:style>
          <a:lnRef idx="2">
            <a:schemeClr val="accent1"/>
          </a:lnRef>
          <a:fillRef idx="0">
            <a:schemeClr val="accent1"/>
          </a:fillRef>
          <a:effectRef idx="1">
            <a:schemeClr val="accent1"/>
          </a:effectRef>
          <a:fontRef idx="minor">
            <a:schemeClr val="tx1"/>
          </a:fontRef>
        </p:style>
      </p:cxnSp>
      <p:sp>
        <p:nvSpPr>
          <p:cNvPr id="28" name="Content Placeholder 11">
            <a:extLst>
              <a:ext uri="{FF2B5EF4-FFF2-40B4-BE49-F238E27FC236}">
                <a16:creationId xmlns:a16="http://schemas.microsoft.com/office/drawing/2014/main" id="{E0661FE1-D3C4-7EC4-5078-29AB39C62624}"/>
              </a:ext>
            </a:extLst>
          </p:cNvPr>
          <p:cNvSpPr>
            <a:spLocks noGrp="1"/>
          </p:cNvSpPr>
          <p:nvPr>
            <p:ph sz="quarter" idx="23" hasCustomPrompt="1"/>
          </p:nvPr>
        </p:nvSpPr>
        <p:spPr>
          <a:xfrm>
            <a:off x="453276"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1</a:t>
            </a:r>
          </a:p>
        </p:txBody>
      </p:sp>
      <p:sp>
        <p:nvSpPr>
          <p:cNvPr id="13" name="Content Placeholder 11">
            <a:extLst>
              <a:ext uri="{FF2B5EF4-FFF2-40B4-BE49-F238E27FC236}">
                <a16:creationId xmlns:a16="http://schemas.microsoft.com/office/drawing/2014/main" id="{CDEB8065-8EF9-503B-A498-8C7C47A401B4}"/>
              </a:ext>
            </a:extLst>
          </p:cNvPr>
          <p:cNvSpPr>
            <a:spLocks noGrp="1"/>
          </p:cNvSpPr>
          <p:nvPr>
            <p:ph sz="quarter" idx="14"/>
          </p:nvPr>
        </p:nvSpPr>
        <p:spPr>
          <a:xfrm>
            <a:off x="454026"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2" name="Content Placeholder 11">
            <a:extLst>
              <a:ext uri="{FF2B5EF4-FFF2-40B4-BE49-F238E27FC236}">
                <a16:creationId xmlns:a16="http://schemas.microsoft.com/office/drawing/2014/main" id="{3E345753-DFBC-756F-1D61-7A4BB6E6FAB0}"/>
              </a:ext>
            </a:extLst>
          </p:cNvPr>
          <p:cNvSpPr>
            <a:spLocks noGrp="1"/>
          </p:cNvSpPr>
          <p:nvPr>
            <p:ph sz="quarter" idx="13"/>
          </p:nvPr>
        </p:nvSpPr>
        <p:spPr>
          <a:xfrm>
            <a:off x="454026"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3" name="Content Placeholder 11">
            <a:extLst>
              <a:ext uri="{FF2B5EF4-FFF2-40B4-BE49-F238E27FC236}">
                <a16:creationId xmlns:a16="http://schemas.microsoft.com/office/drawing/2014/main" id="{FECD5C60-E99F-0409-8D4C-9988E9BE8DB3}"/>
              </a:ext>
            </a:extLst>
          </p:cNvPr>
          <p:cNvSpPr>
            <a:spLocks noGrp="1"/>
          </p:cNvSpPr>
          <p:nvPr>
            <p:ph sz="quarter" idx="24" hasCustomPrompt="1"/>
          </p:nvPr>
        </p:nvSpPr>
        <p:spPr>
          <a:xfrm>
            <a:off x="2764520"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15" name="Content Placeholder 11">
            <a:extLst>
              <a:ext uri="{FF2B5EF4-FFF2-40B4-BE49-F238E27FC236}">
                <a16:creationId xmlns:a16="http://schemas.microsoft.com/office/drawing/2014/main" id="{412A80A0-C576-4A11-AF85-B5F84DBD6E04}"/>
              </a:ext>
            </a:extLst>
          </p:cNvPr>
          <p:cNvSpPr>
            <a:spLocks noGrp="1"/>
          </p:cNvSpPr>
          <p:nvPr>
            <p:ph sz="quarter" idx="16"/>
          </p:nvPr>
        </p:nvSpPr>
        <p:spPr>
          <a:xfrm>
            <a:off x="2778778"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4" name="Content Placeholder 11">
            <a:extLst>
              <a:ext uri="{FF2B5EF4-FFF2-40B4-BE49-F238E27FC236}">
                <a16:creationId xmlns:a16="http://schemas.microsoft.com/office/drawing/2014/main" id="{73C08866-8817-5D54-2CFB-3164EAD81B0A}"/>
              </a:ext>
            </a:extLst>
          </p:cNvPr>
          <p:cNvSpPr>
            <a:spLocks noGrp="1"/>
          </p:cNvSpPr>
          <p:nvPr>
            <p:ph sz="quarter" idx="15"/>
          </p:nvPr>
        </p:nvSpPr>
        <p:spPr>
          <a:xfrm>
            <a:off x="2778778"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4" name="Content Placeholder 11">
            <a:extLst>
              <a:ext uri="{FF2B5EF4-FFF2-40B4-BE49-F238E27FC236}">
                <a16:creationId xmlns:a16="http://schemas.microsoft.com/office/drawing/2014/main" id="{8A908875-FA07-C68A-BF31-BDC3260A28A2}"/>
              </a:ext>
            </a:extLst>
          </p:cNvPr>
          <p:cNvSpPr>
            <a:spLocks noGrp="1"/>
          </p:cNvSpPr>
          <p:nvPr>
            <p:ph sz="quarter" idx="25" hasCustomPrompt="1"/>
          </p:nvPr>
        </p:nvSpPr>
        <p:spPr>
          <a:xfrm>
            <a:off x="5086984"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3</a:t>
            </a:r>
          </a:p>
        </p:txBody>
      </p:sp>
      <p:sp>
        <p:nvSpPr>
          <p:cNvPr id="17" name="Content Placeholder 11">
            <a:extLst>
              <a:ext uri="{FF2B5EF4-FFF2-40B4-BE49-F238E27FC236}">
                <a16:creationId xmlns:a16="http://schemas.microsoft.com/office/drawing/2014/main" id="{BAC1378D-890A-EFC5-282E-84F7C68BBB1C}"/>
              </a:ext>
            </a:extLst>
          </p:cNvPr>
          <p:cNvSpPr>
            <a:spLocks noGrp="1"/>
          </p:cNvSpPr>
          <p:nvPr>
            <p:ph sz="quarter" idx="18"/>
          </p:nvPr>
        </p:nvSpPr>
        <p:spPr>
          <a:xfrm>
            <a:off x="5103530"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6" name="Content Placeholder 11">
            <a:extLst>
              <a:ext uri="{FF2B5EF4-FFF2-40B4-BE49-F238E27FC236}">
                <a16:creationId xmlns:a16="http://schemas.microsoft.com/office/drawing/2014/main" id="{CFA0637C-C618-9511-5260-FE222A1B7DBD}"/>
              </a:ext>
            </a:extLst>
          </p:cNvPr>
          <p:cNvSpPr>
            <a:spLocks noGrp="1"/>
          </p:cNvSpPr>
          <p:nvPr>
            <p:ph sz="quarter" idx="17"/>
          </p:nvPr>
        </p:nvSpPr>
        <p:spPr>
          <a:xfrm>
            <a:off x="5103530"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5" name="Content Placeholder 11">
            <a:extLst>
              <a:ext uri="{FF2B5EF4-FFF2-40B4-BE49-F238E27FC236}">
                <a16:creationId xmlns:a16="http://schemas.microsoft.com/office/drawing/2014/main" id="{D4E06DE5-B2BD-B39A-899F-B5C8F75C44E6}"/>
              </a:ext>
            </a:extLst>
          </p:cNvPr>
          <p:cNvSpPr>
            <a:spLocks noGrp="1"/>
          </p:cNvSpPr>
          <p:nvPr>
            <p:ph sz="quarter" idx="26" hasCustomPrompt="1"/>
          </p:nvPr>
        </p:nvSpPr>
        <p:spPr>
          <a:xfrm>
            <a:off x="7415057"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4</a:t>
            </a:r>
          </a:p>
        </p:txBody>
      </p:sp>
      <p:sp>
        <p:nvSpPr>
          <p:cNvPr id="19" name="Content Placeholder 11">
            <a:extLst>
              <a:ext uri="{FF2B5EF4-FFF2-40B4-BE49-F238E27FC236}">
                <a16:creationId xmlns:a16="http://schemas.microsoft.com/office/drawing/2014/main" id="{BC209260-0690-3E83-C0EA-48BC7E338569}"/>
              </a:ext>
            </a:extLst>
          </p:cNvPr>
          <p:cNvSpPr>
            <a:spLocks noGrp="1"/>
          </p:cNvSpPr>
          <p:nvPr>
            <p:ph sz="quarter" idx="20"/>
          </p:nvPr>
        </p:nvSpPr>
        <p:spPr>
          <a:xfrm>
            <a:off x="7428282"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8" name="Content Placeholder 11">
            <a:extLst>
              <a:ext uri="{FF2B5EF4-FFF2-40B4-BE49-F238E27FC236}">
                <a16:creationId xmlns:a16="http://schemas.microsoft.com/office/drawing/2014/main" id="{D84B46CE-B58F-E66F-59BE-A42F25259527}"/>
              </a:ext>
            </a:extLst>
          </p:cNvPr>
          <p:cNvSpPr>
            <a:spLocks noGrp="1"/>
          </p:cNvSpPr>
          <p:nvPr>
            <p:ph sz="quarter" idx="19"/>
          </p:nvPr>
        </p:nvSpPr>
        <p:spPr>
          <a:xfrm>
            <a:off x="7428282"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6" name="Content Placeholder 11">
            <a:extLst>
              <a:ext uri="{FF2B5EF4-FFF2-40B4-BE49-F238E27FC236}">
                <a16:creationId xmlns:a16="http://schemas.microsoft.com/office/drawing/2014/main" id="{78C2073B-96D9-A705-7FEF-997CC496221D}"/>
              </a:ext>
            </a:extLst>
          </p:cNvPr>
          <p:cNvSpPr>
            <a:spLocks noGrp="1"/>
          </p:cNvSpPr>
          <p:nvPr>
            <p:ph sz="quarter" idx="27" hasCustomPrompt="1"/>
          </p:nvPr>
        </p:nvSpPr>
        <p:spPr>
          <a:xfrm>
            <a:off x="9743130"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5</a:t>
            </a:r>
          </a:p>
        </p:txBody>
      </p:sp>
      <p:sp>
        <p:nvSpPr>
          <p:cNvPr id="21" name="Content Placeholder 11">
            <a:extLst>
              <a:ext uri="{FF2B5EF4-FFF2-40B4-BE49-F238E27FC236}">
                <a16:creationId xmlns:a16="http://schemas.microsoft.com/office/drawing/2014/main" id="{85D557FE-392A-864B-96C1-0B06AB83D8D8}"/>
              </a:ext>
            </a:extLst>
          </p:cNvPr>
          <p:cNvSpPr>
            <a:spLocks noGrp="1"/>
          </p:cNvSpPr>
          <p:nvPr>
            <p:ph sz="quarter" idx="22"/>
          </p:nvPr>
        </p:nvSpPr>
        <p:spPr>
          <a:xfrm>
            <a:off x="9753034"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20" name="Content Placeholder 11">
            <a:extLst>
              <a:ext uri="{FF2B5EF4-FFF2-40B4-BE49-F238E27FC236}">
                <a16:creationId xmlns:a16="http://schemas.microsoft.com/office/drawing/2014/main" id="{9EF0E9C6-2E03-B67C-BCDE-0338BD8D6EF2}"/>
              </a:ext>
            </a:extLst>
          </p:cNvPr>
          <p:cNvSpPr>
            <a:spLocks noGrp="1"/>
          </p:cNvSpPr>
          <p:nvPr>
            <p:ph sz="quarter" idx="21"/>
          </p:nvPr>
        </p:nvSpPr>
        <p:spPr>
          <a:xfrm>
            <a:off x="9753034"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 name="Slide Number Placeholder 2">
            <a:extLst>
              <a:ext uri="{FF2B5EF4-FFF2-40B4-BE49-F238E27FC236}">
                <a16:creationId xmlns:a16="http://schemas.microsoft.com/office/drawing/2014/main" id="{65E8D19A-1E2F-E501-0CD9-451738C696DC}"/>
              </a:ext>
            </a:extLst>
          </p:cNvPr>
          <p:cNvSpPr>
            <a:spLocks noGrp="1"/>
          </p:cNvSpPr>
          <p:nvPr>
            <p:ph type="sldNum" sz="quarter" idx="10"/>
          </p:nvPr>
        </p:nvSpPr>
        <p:spPr/>
        <p:txBody>
          <a:bodyPr/>
          <a:lstStyle>
            <a:lvl1pPr>
              <a:defRPr>
                <a:solidFill>
                  <a:schemeClr val="bg1"/>
                </a:solidFill>
              </a:defRPr>
            </a:lvl1pPr>
          </a:lstStyle>
          <a:p>
            <a:fld id="{6D9A7562-078F-0443-99CB-13A7936AC4A7}" type="slidenum">
              <a:rPr lang="en-US" smtClean="0"/>
              <a:pPr/>
              <a:t>‹#›</a:t>
            </a:fld>
            <a:endParaRPr lang="en-US" dirty="0"/>
          </a:p>
        </p:txBody>
      </p:sp>
      <p:sp>
        <p:nvSpPr>
          <p:cNvPr id="4" name="TextBox 3">
            <a:extLst>
              <a:ext uri="{FF2B5EF4-FFF2-40B4-BE49-F238E27FC236}">
                <a16:creationId xmlns:a16="http://schemas.microsoft.com/office/drawing/2014/main" id="{B0066BB0-2B9C-4BA3-B224-B93C4FFEDCBA}"/>
              </a:ext>
            </a:extLst>
          </p:cNvPr>
          <p:cNvSpPr txBox="1"/>
          <p:nvPr userDrawn="1"/>
        </p:nvSpPr>
        <p:spPr>
          <a:xfrm>
            <a:off x="9246828" y="6526377"/>
            <a:ext cx="4193540" cy="261610"/>
          </a:xfrm>
          <a:prstGeom prst="rect">
            <a:avLst/>
          </a:prstGeom>
          <a:noFill/>
        </p:spPr>
        <p:txBody>
          <a:bodyPr wrap="square" rtlCol="0">
            <a:spAutoFit/>
          </a:bodyPr>
          <a:lstStyle/>
          <a:p>
            <a:r>
              <a:rPr lang="en-US" sz="1050" spc="300" dirty="0">
                <a:solidFill>
                  <a:schemeClr val="bg1"/>
                </a:solidFill>
              </a:rPr>
              <a:t>UNIVERSITY OF ROCHESTER</a:t>
            </a:r>
          </a:p>
        </p:txBody>
      </p:sp>
    </p:spTree>
    <p:extLst>
      <p:ext uri="{BB962C8B-B14F-4D97-AF65-F5344CB8AC3E}">
        <p14:creationId xmlns:p14="http://schemas.microsoft.com/office/powerpoint/2010/main" val="2541657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 of Contents">
    <p:bg>
      <p:bgPr>
        <a:solidFill>
          <a:srgbClr val="FFD82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5FB35-BA48-F6F7-E610-F17CA3575394}"/>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12" name="slide number 1">
            <a:extLst>
              <a:ext uri="{FF2B5EF4-FFF2-40B4-BE49-F238E27FC236}">
                <a16:creationId xmlns:a16="http://schemas.microsoft.com/office/drawing/2014/main" id="{9ED5063D-FDE3-4912-2EC7-1C3730DB3069}"/>
              </a:ext>
            </a:extLst>
          </p:cNvPr>
          <p:cNvSpPr>
            <a:spLocks noGrp="1"/>
          </p:cNvSpPr>
          <p:nvPr>
            <p:ph idx="18" hasCustomPrompt="1"/>
          </p:nvPr>
        </p:nvSpPr>
        <p:spPr>
          <a:xfrm>
            <a:off x="501041" y="1572105"/>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3" name="TOC 1">
            <a:extLst>
              <a:ext uri="{FF2B5EF4-FFF2-40B4-BE49-F238E27FC236}">
                <a16:creationId xmlns:a16="http://schemas.microsoft.com/office/drawing/2014/main" id="{6D6C8FFB-4FBB-EDA4-1914-6BBB4FD5FD63}"/>
              </a:ext>
            </a:extLst>
          </p:cNvPr>
          <p:cNvSpPr>
            <a:spLocks noGrp="1"/>
          </p:cNvSpPr>
          <p:nvPr>
            <p:ph idx="1" hasCustomPrompt="1"/>
          </p:nvPr>
        </p:nvSpPr>
        <p:spPr>
          <a:xfrm>
            <a:off x="1941534" y="1572105"/>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3" name="slide number 2">
            <a:extLst>
              <a:ext uri="{FF2B5EF4-FFF2-40B4-BE49-F238E27FC236}">
                <a16:creationId xmlns:a16="http://schemas.microsoft.com/office/drawing/2014/main" id="{5FB1DEB9-00AD-E69F-FD86-EA96B9A88AD5}"/>
              </a:ext>
            </a:extLst>
          </p:cNvPr>
          <p:cNvSpPr>
            <a:spLocks noGrp="1"/>
          </p:cNvSpPr>
          <p:nvPr>
            <p:ph idx="19" hasCustomPrompt="1"/>
          </p:nvPr>
        </p:nvSpPr>
        <p:spPr>
          <a:xfrm>
            <a:off x="501041" y="2263772"/>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7" name="TOC 2">
            <a:extLst>
              <a:ext uri="{FF2B5EF4-FFF2-40B4-BE49-F238E27FC236}">
                <a16:creationId xmlns:a16="http://schemas.microsoft.com/office/drawing/2014/main" id="{087E296D-B5F7-FF47-EE43-1E4BDD463F4D}"/>
              </a:ext>
            </a:extLst>
          </p:cNvPr>
          <p:cNvSpPr>
            <a:spLocks noGrp="1"/>
          </p:cNvSpPr>
          <p:nvPr>
            <p:ph idx="13" hasCustomPrompt="1"/>
          </p:nvPr>
        </p:nvSpPr>
        <p:spPr>
          <a:xfrm>
            <a:off x="1941534" y="2263772"/>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4" name="slide number 3">
            <a:extLst>
              <a:ext uri="{FF2B5EF4-FFF2-40B4-BE49-F238E27FC236}">
                <a16:creationId xmlns:a16="http://schemas.microsoft.com/office/drawing/2014/main" id="{FF830301-B4CF-9D0C-F41D-E2AB025B3AB8}"/>
              </a:ext>
            </a:extLst>
          </p:cNvPr>
          <p:cNvSpPr>
            <a:spLocks noGrp="1"/>
          </p:cNvSpPr>
          <p:nvPr>
            <p:ph idx="20" hasCustomPrompt="1"/>
          </p:nvPr>
        </p:nvSpPr>
        <p:spPr>
          <a:xfrm>
            <a:off x="501041" y="2955439"/>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8" name="TOC 3">
            <a:extLst>
              <a:ext uri="{FF2B5EF4-FFF2-40B4-BE49-F238E27FC236}">
                <a16:creationId xmlns:a16="http://schemas.microsoft.com/office/drawing/2014/main" id="{0340220A-A6E7-289B-F1EE-16C6F04C7CF2}"/>
              </a:ext>
            </a:extLst>
          </p:cNvPr>
          <p:cNvSpPr>
            <a:spLocks noGrp="1"/>
          </p:cNvSpPr>
          <p:nvPr>
            <p:ph idx="14" hasCustomPrompt="1"/>
          </p:nvPr>
        </p:nvSpPr>
        <p:spPr>
          <a:xfrm>
            <a:off x="1941534" y="2955439"/>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5" name="slide number 4">
            <a:extLst>
              <a:ext uri="{FF2B5EF4-FFF2-40B4-BE49-F238E27FC236}">
                <a16:creationId xmlns:a16="http://schemas.microsoft.com/office/drawing/2014/main" id="{1166825C-0597-5BFE-6DA5-4B7ABB903187}"/>
              </a:ext>
            </a:extLst>
          </p:cNvPr>
          <p:cNvSpPr>
            <a:spLocks noGrp="1"/>
          </p:cNvSpPr>
          <p:nvPr>
            <p:ph idx="21" hasCustomPrompt="1"/>
          </p:nvPr>
        </p:nvSpPr>
        <p:spPr>
          <a:xfrm>
            <a:off x="501041" y="3678640"/>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9" name="TOC 4">
            <a:extLst>
              <a:ext uri="{FF2B5EF4-FFF2-40B4-BE49-F238E27FC236}">
                <a16:creationId xmlns:a16="http://schemas.microsoft.com/office/drawing/2014/main" id="{6552CB3A-FEF0-C1C8-E93D-3087B96118E2}"/>
              </a:ext>
            </a:extLst>
          </p:cNvPr>
          <p:cNvSpPr>
            <a:spLocks noGrp="1"/>
          </p:cNvSpPr>
          <p:nvPr>
            <p:ph idx="15" hasCustomPrompt="1"/>
          </p:nvPr>
        </p:nvSpPr>
        <p:spPr>
          <a:xfrm>
            <a:off x="1941534" y="3678640"/>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6" name="slide number 5">
            <a:extLst>
              <a:ext uri="{FF2B5EF4-FFF2-40B4-BE49-F238E27FC236}">
                <a16:creationId xmlns:a16="http://schemas.microsoft.com/office/drawing/2014/main" id="{B8CA45BA-6579-83FF-ED28-04184B6E7178}"/>
              </a:ext>
            </a:extLst>
          </p:cNvPr>
          <p:cNvSpPr>
            <a:spLocks noGrp="1"/>
          </p:cNvSpPr>
          <p:nvPr>
            <p:ph idx="22" hasCustomPrompt="1"/>
          </p:nvPr>
        </p:nvSpPr>
        <p:spPr>
          <a:xfrm>
            <a:off x="501041" y="4368085"/>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10" name="TOC 5">
            <a:extLst>
              <a:ext uri="{FF2B5EF4-FFF2-40B4-BE49-F238E27FC236}">
                <a16:creationId xmlns:a16="http://schemas.microsoft.com/office/drawing/2014/main" id="{E05DCA98-E553-18B8-ED16-6D670065193D}"/>
              </a:ext>
            </a:extLst>
          </p:cNvPr>
          <p:cNvSpPr>
            <a:spLocks noGrp="1"/>
          </p:cNvSpPr>
          <p:nvPr>
            <p:ph idx="16" hasCustomPrompt="1"/>
          </p:nvPr>
        </p:nvSpPr>
        <p:spPr>
          <a:xfrm>
            <a:off x="1941534" y="4368085"/>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7" name="slide number 6">
            <a:extLst>
              <a:ext uri="{FF2B5EF4-FFF2-40B4-BE49-F238E27FC236}">
                <a16:creationId xmlns:a16="http://schemas.microsoft.com/office/drawing/2014/main" id="{F648FE27-6891-2782-F32F-635D1687C85E}"/>
              </a:ext>
            </a:extLst>
          </p:cNvPr>
          <p:cNvSpPr>
            <a:spLocks noGrp="1"/>
          </p:cNvSpPr>
          <p:nvPr>
            <p:ph idx="23" hasCustomPrompt="1"/>
          </p:nvPr>
        </p:nvSpPr>
        <p:spPr>
          <a:xfrm>
            <a:off x="501041" y="5091286"/>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11" name="TOC 6">
            <a:extLst>
              <a:ext uri="{FF2B5EF4-FFF2-40B4-BE49-F238E27FC236}">
                <a16:creationId xmlns:a16="http://schemas.microsoft.com/office/drawing/2014/main" id="{CC146F2F-6C2A-D5B8-CB42-12499968D471}"/>
              </a:ext>
            </a:extLst>
          </p:cNvPr>
          <p:cNvSpPr>
            <a:spLocks noGrp="1"/>
          </p:cNvSpPr>
          <p:nvPr>
            <p:ph idx="17" hasCustomPrompt="1"/>
          </p:nvPr>
        </p:nvSpPr>
        <p:spPr>
          <a:xfrm>
            <a:off x="1941534" y="5091286"/>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6" name="Slide Number Placeholder 5">
            <a:extLst>
              <a:ext uri="{FF2B5EF4-FFF2-40B4-BE49-F238E27FC236}">
                <a16:creationId xmlns:a16="http://schemas.microsoft.com/office/drawing/2014/main" id="{5ED8147D-D362-381F-869D-FA4B7D9E287E}"/>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2481085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35C662D-88C5-4CBA-B096-AAF869A4BD77}"/>
              </a:ext>
              <a:ext uri="{C183D7F6-B498-43B3-948B-1728B52AA6E4}">
                <adec:decorative xmlns:adec="http://schemas.microsoft.com/office/drawing/2017/decorative" val="1"/>
              </a:ext>
            </a:extLst>
          </p:cNvPr>
          <p:cNvPicPr>
            <a:picLocks noChangeAspect="1"/>
          </p:cNvPicPr>
          <p:nvPr userDrawn="1"/>
        </p:nvPicPr>
        <p:blipFill>
          <a:blip r:embed="rId2"/>
          <a:srcRect l="20646" t="41559" r="20912"/>
          <a:stretch>
            <a:fillRect/>
          </a:stretch>
        </p:blipFill>
        <p:spPr>
          <a:xfrm>
            <a:off x="-1" y="0"/>
            <a:ext cx="12192001" cy="6858480"/>
          </a:xfrm>
          <a:prstGeom prst="rect">
            <a:avLst/>
          </a:prstGeom>
        </p:spPr>
      </p:pic>
      <p:sp>
        <p:nvSpPr>
          <p:cNvPr id="2" name="Title 1">
            <a:extLst>
              <a:ext uri="{FF2B5EF4-FFF2-40B4-BE49-F238E27FC236}">
                <a16:creationId xmlns:a16="http://schemas.microsoft.com/office/drawing/2014/main" id="{A0CFDE23-91D5-093A-FD75-70E529EFF226}"/>
              </a:ext>
            </a:extLst>
          </p:cNvPr>
          <p:cNvSpPr>
            <a:spLocks noGrp="1"/>
          </p:cNvSpPr>
          <p:nvPr>
            <p:ph type="title"/>
          </p:nvPr>
        </p:nvSpPr>
        <p:spPr>
          <a:xfrm>
            <a:off x="831850" y="768350"/>
            <a:ext cx="10515600" cy="2852737"/>
          </a:xfrm>
        </p:spPr>
        <p:txBody>
          <a:bodyPr anchor="b"/>
          <a:lstStyle>
            <a:lvl1pPr algn="ctr">
              <a:defRPr sz="60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3C9FA20-489B-F4BF-4573-47F0D0D6F4E9}"/>
              </a:ext>
            </a:extLst>
          </p:cNvPr>
          <p:cNvSpPr>
            <a:spLocks noGrp="1"/>
          </p:cNvSpPr>
          <p:nvPr>
            <p:ph type="body" idx="1"/>
          </p:nvPr>
        </p:nvSpPr>
        <p:spPr>
          <a:xfrm>
            <a:off x="831850" y="3739596"/>
            <a:ext cx="10515600" cy="1500187"/>
          </a:xfrm>
        </p:spPr>
        <p:txBody>
          <a:bodyPr>
            <a:normAutofit/>
          </a:bodyPr>
          <a:lstStyle>
            <a:lvl1pPr marL="0" indent="0" algn="ctr">
              <a:buNone/>
              <a:defRPr sz="3200">
                <a:solidFill>
                  <a:srgbClr val="FFD82D"/>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7" name="TextBox 6">
            <a:extLst>
              <a:ext uri="{FF2B5EF4-FFF2-40B4-BE49-F238E27FC236}">
                <a16:creationId xmlns:a16="http://schemas.microsoft.com/office/drawing/2014/main" id="{7EB1D4AE-7829-8AC4-1BEA-E9670F0DC9D6}"/>
              </a:ext>
              <a:ext uri="{C183D7F6-B498-43B3-948B-1728B52AA6E4}">
                <adec:decorative xmlns:adec="http://schemas.microsoft.com/office/drawing/2017/decorative" val="1"/>
              </a:ext>
            </a:extLst>
          </p:cNvPr>
          <p:cNvSpPr txBox="1"/>
          <p:nvPr userDrawn="1"/>
        </p:nvSpPr>
        <p:spPr>
          <a:xfrm>
            <a:off x="9177255" y="6538269"/>
            <a:ext cx="4193540" cy="253916"/>
          </a:xfrm>
          <a:prstGeom prst="rect">
            <a:avLst/>
          </a:prstGeom>
          <a:noFill/>
        </p:spPr>
        <p:txBody>
          <a:bodyPr wrap="square" rtlCol="0">
            <a:spAutoFit/>
          </a:bodyPr>
          <a:lstStyle/>
          <a:p>
            <a:r>
              <a:rPr lang="en-US" sz="1050" spc="300" dirty="0">
                <a:solidFill>
                  <a:schemeClr val="bg1"/>
                </a:solidFill>
              </a:rPr>
              <a:t>UNIVERSITY OF ROCHESTER</a:t>
            </a:r>
          </a:p>
        </p:txBody>
      </p:sp>
      <p:sp>
        <p:nvSpPr>
          <p:cNvPr id="6" name="Slide Number Placeholder 5">
            <a:extLst>
              <a:ext uri="{FF2B5EF4-FFF2-40B4-BE49-F238E27FC236}">
                <a16:creationId xmlns:a16="http://schemas.microsoft.com/office/drawing/2014/main" id="{3B80DBCF-B013-3250-304D-A0EB7FEB953E}"/>
              </a:ext>
            </a:extLst>
          </p:cNvPr>
          <p:cNvSpPr>
            <a:spLocks noGrp="1"/>
          </p:cNvSpPr>
          <p:nvPr>
            <p:ph type="sldNum" sz="quarter" idx="12"/>
          </p:nvPr>
        </p:nvSpPr>
        <p:spPr/>
        <p:txBody>
          <a:bodyPr/>
          <a:lstStyle>
            <a:lvl1pPr>
              <a:defRPr>
                <a:solidFill>
                  <a:schemeClr val="bg1"/>
                </a:solidFill>
              </a:defRPr>
            </a:lvl1pPr>
          </a:lstStyle>
          <a:p>
            <a:fld id="{6D9A7562-078F-0443-99CB-13A7936AC4A7}" type="slidenum">
              <a:rPr lang="en-US" smtClean="0"/>
              <a:pPr/>
              <a:t>‹#›</a:t>
            </a:fld>
            <a:endParaRPr lang="en-US"/>
          </a:p>
        </p:txBody>
      </p:sp>
    </p:spTree>
    <p:extLst>
      <p:ext uri="{BB962C8B-B14F-4D97-AF65-F5344CB8AC3E}">
        <p14:creationId xmlns:p14="http://schemas.microsoft.com/office/powerpoint/2010/main" val="1462814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312C065-ABA8-9494-BED1-0830B556CD00}"/>
              </a:ext>
            </a:extLst>
          </p:cNvPr>
          <p:cNvSpPr>
            <a:spLocks noGrp="1"/>
          </p:cNvSpPr>
          <p:nvPr>
            <p:ph sz="half" idx="2"/>
          </p:nvPr>
        </p:nvSpPr>
        <p:spPr>
          <a:xfrm>
            <a:off x="5787275" y="1676341"/>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701314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dirty="0"/>
              <a:t>Click to edit Master title style</a:t>
            </a:r>
          </a:p>
        </p:txBody>
      </p:sp>
      <p:sp>
        <p:nvSpPr>
          <p:cNvPr id="5" name="Rectangle 4">
            <a:extLst>
              <a:ext uri="{FF2B5EF4-FFF2-40B4-BE49-F238E27FC236}">
                <a16:creationId xmlns:a16="http://schemas.microsoft.com/office/drawing/2014/main" id="{C2E81AA6-2F1C-82E9-DE1B-1F4948B196CB}"/>
              </a:ext>
              <a:ext uri="{C183D7F6-B498-43B3-948B-1728B52AA6E4}">
                <adec:decorative xmlns:adec="http://schemas.microsoft.com/office/drawing/2017/decorative" val="1"/>
              </a:ext>
            </a:extLst>
          </p:cNvPr>
          <p:cNvSpPr/>
          <p:nvPr userDrawn="1"/>
        </p:nvSpPr>
        <p:spPr>
          <a:xfrm>
            <a:off x="0" y="1163782"/>
            <a:ext cx="4197927" cy="5694218"/>
          </a:xfrm>
          <a:prstGeom prst="rect">
            <a:avLst/>
          </a:prstGeom>
          <a:solidFill>
            <a:srgbClr val="FFD8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3279140" cy="4351338"/>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4" name="Content Placeholder 3">
            <a:extLst>
              <a:ext uri="{FF2B5EF4-FFF2-40B4-BE49-F238E27FC236}">
                <a16:creationId xmlns:a16="http://schemas.microsoft.com/office/drawing/2014/main" id="{6312C065-ABA8-9494-BED1-0830B556CD00}"/>
              </a:ext>
            </a:extLst>
          </p:cNvPr>
          <p:cNvSpPr>
            <a:spLocks noGrp="1"/>
          </p:cNvSpPr>
          <p:nvPr>
            <p:ph sz="half" idx="2"/>
          </p:nvPr>
        </p:nvSpPr>
        <p:spPr>
          <a:xfrm>
            <a:off x="4663440" y="1676341"/>
            <a:ext cx="6305435"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838799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5181600" cy="3925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icture Placeholder 6">
            <a:extLst>
              <a:ext uri="{FF2B5EF4-FFF2-40B4-BE49-F238E27FC236}">
                <a16:creationId xmlns:a16="http://schemas.microsoft.com/office/drawing/2014/main" id="{D56D12FE-80CC-9C5E-CDAC-BCCAB2EEA1CB}"/>
              </a:ext>
            </a:extLst>
          </p:cNvPr>
          <p:cNvSpPr>
            <a:spLocks noGrp="1"/>
          </p:cNvSpPr>
          <p:nvPr>
            <p:ph type="pic" sz="quarter" idx="13"/>
          </p:nvPr>
        </p:nvSpPr>
        <p:spPr>
          <a:xfrm>
            <a:off x="6096000" y="1155469"/>
            <a:ext cx="6096000" cy="5702530"/>
          </a:xfrm>
        </p:spPr>
        <p:txBody>
          <a:bodyPr/>
          <a:lstStyle/>
          <a:p>
            <a:endParaRPr lang="en-US"/>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4289144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4A02D0-9DAA-20AB-488B-D6A8D996D3FB}"/>
              </a:ext>
            </a:extLst>
          </p:cNvPr>
          <p:cNvSpPr>
            <a:spLocks noGrp="1"/>
          </p:cNvSpPr>
          <p:nvPr>
            <p:ph type="title"/>
          </p:nvPr>
        </p:nvSpPr>
        <p:spPr>
          <a:xfrm>
            <a:off x="453275" y="0"/>
            <a:ext cx="10515600" cy="1325563"/>
          </a:xfrm>
          <a:prstGeom prst="rect">
            <a:avLst/>
          </a:prstGeom>
        </p:spPr>
        <p:txBody>
          <a:bodyPr vert="horz" lIns="91440" tIns="45720" rIns="91440" bIns="45720" rtlCol="0" anchor="ctr">
            <a:normAutofit/>
          </a:bodyPr>
          <a:lstStyle/>
          <a:p>
            <a:r>
              <a:rPr lang="en-US" dirty="0"/>
              <a:t>Click to edit Master title style</a:t>
            </a:r>
          </a:p>
        </p:txBody>
      </p:sp>
      <p:cxnSp>
        <p:nvCxnSpPr>
          <p:cNvPr id="10" name="Straight Connector 9">
            <a:extLst>
              <a:ext uri="{FF2B5EF4-FFF2-40B4-BE49-F238E27FC236}">
                <a16:creationId xmlns:a16="http://schemas.microsoft.com/office/drawing/2014/main" id="{A719FA56-2527-BBF1-14C6-878F5E64C790}"/>
              </a:ext>
            </a:extLst>
          </p:cNvPr>
          <p:cNvCxnSpPr/>
          <p:nvPr userDrawn="1"/>
        </p:nvCxnSpPr>
        <p:spPr>
          <a:xfrm>
            <a:off x="0" y="1155700"/>
            <a:ext cx="12192000" cy="0"/>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 name="Text Placeholder 2">
            <a:extLst>
              <a:ext uri="{FF2B5EF4-FFF2-40B4-BE49-F238E27FC236}">
                <a16:creationId xmlns:a16="http://schemas.microsoft.com/office/drawing/2014/main" id="{C6F49C07-F5E3-2146-4EC9-478FD9B42A90}"/>
              </a:ext>
            </a:extLst>
          </p:cNvPr>
          <p:cNvSpPr>
            <a:spLocks noGrp="1"/>
          </p:cNvSpPr>
          <p:nvPr>
            <p:ph type="body" idx="1"/>
          </p:nvPr>
        </p:nvSpPr>
        <p:spPr>
          <a:xfrm>
            <a:off x="453275" y="1674415"/>
            <a:ext cx="10515600" cy="384180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descr="A blue logo with text&#10;&#10;AI-generated content may be incorrect.">
            <a:extLst>
              <a:ext uri="{FF2B5EF4-FFF2-40B4-BE49-F238E27FC236}">
                <a16:creationId xmlns:a16="http://schemas.microsoft.com/office/drawing/2014/main" id="{7DAC4C76-A722-B19F-A3B5-57B4B293A501}"/>
              </a:ext>
            </a:extLst>
          </p:cNvPr>
          <p:cNvPicPr>
            <a:picLocks noChangeAspect="1"/>
          </p:cNvPicPr>
          <p:nvPr userDrawn="1"/>
        </p:nvPicPr>
        <p:blipFill>
          <a:blip r:embed="rId15"/>
          <a:stretch>
            <a:fillRect/>
          </a:stretch>
        </p:blipFill>
        <p:spPr>
          <a:xfrm>
            <a:off x="453275" y="6196354"/>
            <a:ext cx="400451" cy="523465"/>
          </a:xfrm>
          <a:prstGeom prst="rect">
            <a:avLst/>
          </a:prstGeom>
        </p:spPr>
      </p:pic>
      <p:sp>
        <p:nvSpPr>
          <p:cNvPr id="11" name="TextBox 10">
            <a:extLst>
              <a:ext uri="{FF2B5EF4-FFF2-40B4-BE49-F238E27FC236}">
                <a16:creationId xmlns:a16="http://schemas.microsoft.com/office/drawing/2014/main" id="{749B0CFF-62E6-875D-827D-1F3076D9B912}"/>
              </a:ext>
            </a:extLst>
          </p:cNvPr>
          <p:cNvSpPr txBox="1"/>
          <p:nvPr userDrawn="1"/>
        </p:nvSpPr>
        <p:spPr>
          <a:xfrm>
            <a:off x="9177255" y="6538269"/>
            <a:ext cx="4193540" cy="237827"/>
          </a:xfrm>
          <a:prstGeom prst="rect">
            <a:avLst/>
          </a:prstGeom>
          <a:noFill/>
        </p:spPr>
        <p:txBody>
          <a:bodyPr wrap="square" rtlCol="0">
            <a:spAutoFit/>
          </a:bodyPr>
          <a:lstStyle/>
          <a:p>
            <a:r>
              <a:rPr lang="en-US" sz="1050" spc="300" dirty="0">
                <a:solidFill>
                  <a:schemeClr val="bg1">
                    <a:lumMod val="50000"/>
                  </a:schemeClr>
                </a:solidFill>
              </a:rPr>
              <a:t>UNIVERSITY OF ROCHESTER</a:t>
            </a:r>
          </a:p>
        </p:txBody>
      </p:sp>
      <p:sp>
        <p:nvSpPr>
          <p:cNvPr id="6" name="Slide Number Placeholder 5">
            <a:extLst>
              <a:ext uri="{FF2B5EF4-FFF2-40B4-BE49-F238E27FC236}">
                <a16:creationId xmlns:a16="http://schemas.microsoft.com/office/drawing/2014/main" id="{FB1A45BA-63DC-4422-B485-98CB1F6C12EE}"/>
              </a:ext>
            </a:extLst>
          </p:cNvPr>
          <p:cNvSpPr>
            <a:spLocks noGrp="1"/>
          </p:cNvSpPr>
          <p:nvPr>
            <p:ph type="sldNum" sz="quarter" idx="4"/>
          </p:nvPr>
        </p:nvSpPr>
        <p:spPr>
          <a:xfrm>
            <a:off x="9448800" y="6474620"/>
            <a:ext cx="2743200" cy="365125"/>
          </a:xfrm>
          <a:prstGeom prst="rect">
            <a:avLst/>
          </a:prstGeom>
        </p:spPr>
        <p:txBody>
          <a:bodyPr vert="horz" lIns="91440" tIns="45720" rIns="91440" bIns="45720" rtlCol="0" anchor="ctr"/>
          <a:lstStyle>
            <a:lvl1pPr algn="r">
              <a:defRPr sz="1800">
                <a:solidFill>
                  <a:srgbClr val="001E5F"/>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3253002748"/>
      </p:ext>
    </p:extLst>
  </p:cSld>
  <p:clrMap bg1="lt1" tx1="dk1" bg2="lt2" tx2="dk2" accent1="accent1" accent2="accent2" accent3="accent3" accent4="accent4" accent5="accent5" accent6="accent6" hlink="hlink" folHlink="folHlink"/>
  <p:sldLayoutIdLst>
    <p:sldLayoutId id="2147483667" r:id="rId1"/>
    <p:sldLayoutId id="2147483649" r:id="rId2"/>
    <p:sldLayoutId id="2147483650" r:id="rId3"/>
    <p:sldLayoutId id="2147483664" r:id="rId4"/>
    <p:sldLayoutId id="2147483663" r:id="rId5"/>
    <p:sldLayoutId id="2147483660" r:id="rId6"/>
    <p:sldLayoutId id="2147483652" r:id="rId7"/>
    <p:sldLayoutId id="2147483662" r:id="rId8"/>
    <p:sldLayoutId id="2147483661" r:id="rId9"/>
    <p:sldLayoutId id="2147483665" r:id="rId10"/>
    <p:sldLayoutId id="2147483654" r:id="rId11"/>
    <p:sldLayoutId id="2147483655" r:id="rId12"/>
    <p:sldLayoutId id="2147483666" r:id="rId13"/>
  </p:sldLayoutIdLst>
  <p:hf hdr="0" ftr="0" dt="0"/>
  <p:txStyles>
    <p:titleStyle>
      <a:lvl1pPr algn="l" defTabSz="914400" rtl="0" eaLnBrk="1" latinLnBrk="0" hangingPunct="1">
        <a:lnSpc>
          <a:spcPct val="90000"/>
        </a:lnSpc>
        <a:spcBef>
          <a:spcPct val="0"/>
        </a:spcBef>
        <a:buNone/>
        <a:defRPr sz="3200" b="0" i="0" kern="1200">
          <a:solidFill>
            <a:srgbClr val="001E5F"/>
          </a:solidFill>
          <a:latin typeface="Aptos Display"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13DFF"/>
        </a:buClr>
        <a:buSzPct val="80000"/>
        <a:buFont typeface="Wingdings" pitchFamily="2" charset="2"/>
        <a:buChar char="§"/>
        <a:defRPr sz="2400" b="0" i="0" kern="1200">
          <a:solidFill>
            <a:schemeClr val="tx1"/>
          </a:solidFill>
          <a:latin typeface="Aptos" panose="020B0004020202020204" pitchFamily="34" charset="0"/>
          <a:ea typeface="+mn-ea"/>
          <a:cs typeface="+mn-cs"/>
        </a:defRPr>
      </a:lvl1pPr>
      <a:lvl2pPr marL="685800" indent="-228600" algn="l" defTabSz="914400" rtl="0" eaLnBrk="1" latinLnBrk="0" hangingPunct="1">
        <a:lnSpc>
          <a:spcPct val="90000"/>
        </a:lnSpc>
        <a:spcBef>
          <a:spcPts val="500"/>
        </a:spcBef>
        <a:buClr>
          <a:srgbClr val="013DFF"/>
        </a:buClr>
        <a:buSzPct val="80000"/>
        <a:buFont typeface="Wingdings" pitchFamily="2" charset="2"/>
        <a:buChar char="§"/>
        <a:defRPr sz="2000" b="0" i="0" kern="1200">
          <a:solidFill>
            <a:schemeClr val="tx1"/>
          </a:solidFill>
          <a:latin typeface="Aptos" panose="020B0004020202020204" pitchFamily="34" charset="0"/>
          <a:ea typeface="+mn-ea"/>
          <a:cs typeface="+mn-cs"/>
        </a:defRPr>
      </a:lvl2pPr>
      <a:lvl3pPr marL="1143000" indent="-228600" algn="l" defTabSz="914400" rtl="0" eaLnBrk="1" latinLnBrk="0" hangingPunct="1">
        <a:lnSpc>
          <a:spcPct val="90000"/>
        </a:lnSpc>
        <a:spcBef>
          <a:spcPts val="500"/>
        </a:spcBef>
        <a:buClr>
          <a:srgbClr val="013DFF"/>
        </a:buClr>
        <a:buSzPct val="80000"/>
        <a:buFont typeface="Wingdings" pitchFamily="2" charset="2"/>
        <a:buChar char="§"/>
        <a:defRPr sz="1800" b="0" i="0" kern="1200">
          <a:solidFill>
            <a:schemeClr val="tx1"/>
          </a:solidFill>
          <a:latin typeface="Aptos" panose="020B0004020202020204" pitchFamily="34" charset="0"/>
          <a:ea typeface="+mn-ea"/>
          <a:cs typeface="+mn-cs"/>
        </a:defRPr>
      </a:lvl3pPr>
      <a:lvl4pPr marL="1600200" indent="-228600" algn="l" defTabSz="914400" rtl="0" eaLnBrk="1" latinLnBrk="0" hangingPunct="1">
        <a:lnSpc>
          <a:spcPct val="90000"/>
        </a:lnSpc>
        <a:spcBef>
          <a:spcPts val="500"/>
        </a:spcBef>
        <a:buClr>
          <a:srgbClr val="013DFF"/>
        </a:buClr>
        <a:buSzPct val="80000"/>
        <a:buFont typeface="Wingdings" pitchFamily="2" charset="2"/>
        <a:buChar char="§"/>
        <a:defRPr sz="1600" b="0" i="0" kern="1200">
          <a:solidFill>
            <a:schemeClr val="tx1"/>
          </a:solidFill>
          <a:latin typeface="Aptos" panose="020B0004020202020204" pitchFamily="34" charset="0"/>
          <a:ea typeface="+mn-ea"/>
          <a:cs typeface="+mn-cs"/>
        </a:defRPr>
      </a:lvl4pPr>
      <a:lvl5pPr marL="2057400" indent="-228600" algn="l" defTabSz="914400" rtl="0" eaLnBrk="1" latinLnBrk="0" hangingPunct="1">
        <a:lnSpc>
          <a:spcPct val="90000"/>
        </a:lnSpc>
        <a:spcBef>
          <a:spcPts val="500"/>
        </a:spcBef>
        <a:buClr>
          <a:srgbClr val="013DFF"/>
        </a:buClr>
        <a:buSzPct val="80000"/>
        <a:buFont typeface="Wingdings" pitchFamily="2" charset="2"/>
        <a:buChar char="§"/>
        <a:defRPr sz="1600" b="0" i="0" kern="1200">
          <a:solidFill>
            <a:schemeClr val="tx1"/>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1.xml"/><Relationship Id="rId1" Type="http://schemas.openxmlformats.org/officeDocument/2006/relationships/slideLayout" Target="../slideLayouts/slideLayout10.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hyperlink" Target="https://support.orcid.org/hc/en-us/articles/360006897454-How-do-I-register-for-an-ORCID-ID"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hyperlink" Target="https://www.ncbi.nlm.nih.gov/sciencv/" TargetMode="External"/><Relationship Id="rId4" Type="http://schemas.openxmlformats.org/officeDocument/2006/relationships/hyperlink" Target="https://www.era.nih.gov/erahelp/commons/PPF_Help/8_2_orcid.htm"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hyperlink" Target="https://grants.nih.gov/faqs#/common-forms-biographical-sketch-current-pending-support.htm?anchor=11952" TargetMode="External"/><Relationship Id="rId13" Type="http://schemas.openxmlformats.org/officeDocument/2006/relationships/image" Target="../media/image22.svg"/><Relationship Id="rId18" Type="http://schemas.openxmlformats.org/officeDocument/2006/relationships/hyperlink" Target="https://grants.nih.gov/grants-process/write-application/forms-directory/biographical-sketch-common-form" TargetMode="External"/><Relationship Id="rId3" Type="http://schemas.openxmlformats.org/officeDocument/2006/relationships/image" Target="../media/image15.png"/><Relationship Id="rId7" Type="http://schemas.openxmlformats.org/officeDocument/2006/relationships/image" Target="../media/image18.svg"/><Relationship Id="rId12" Type="http://schemas.openxmlformats.org/officeDocument/2006/relationships/image" Target="../media/image21.png"/><Relationship Id="rId17" Type="http://schemas.openxmlformats.org/officeDocument/2006/relationships/hyperlink" Target="https://www.nsf.gov/bfa/dias/policy/nspm-33-implementation-guidance" TargetMode="External"/><Relationship Id="rId2" Type="http://schemas.openxmlformats.org/officeDocument/2006/relationships/notesSlide" Target="../notesSlides/notesSlide8.xml"/><Relationship Id="rId16" Type="http://schemas.openxmlformats.org/officeDocument/2006/relationships/image" Target="../media/image24.svg"/><Relationship Id="rId20" Type="http://schemas.openxmlformats.org/officeDocument/2006/relationships/image" Target="../media/image26.svg"/><Relationship Id="rId1" Type="http://schemas.openxmlformats.org/officeDocument/2006/relationships/slideLayout" Target="../slideLayouts/slideLayout5.xml"/><Relationship Id="rId6" Type="http://schemas.openxmlformats.org/officeDocument/2006/relationships/image" Target="../media/image17.png"/><Relationship Id="rId11" Type="http://schemas.openxmlformats.org/officeDocument/2006/relationships/hyperlink" Target="https://grants.nih.gov/grants-process/write-application/forms-directory/nih-biographical-sketch-supplement" TargetMode="External"/><Relationship Id="rId5" Type="http://schemas.openxmlformats.org/officeDocument/2006/relationships/hyperlink" Target="https://grants.nih.gov/grants/guide/notice-files/NOT-OD-25-152.html" TargetMode="External"/><Relationship Id="rId15" Type="http://schemas.openxmlformats.org/officeDocument/2006/relationships/image" Target="../media/image23.png"/><Relationship Id="rId10" Type="http://schemas.openxmlformats.org/officeDocument/2006/relationships/image" Target="../media/image20.svg"/><Relationship Id="rId19" Type="http://schemas.openxmlformats.org/officeDocument/2006/relationships/image" Target="../media/image25.png"/><Relationship Id="rId4" Type="http://schemas.openxmlformats.org/officeDocument/2006/relationships/image" Target="../media/image16.svg"/><Relationship Id="rId9" Type="http://schemas.openxmlformats.org/officeDocument/2006/relationships/image" Target="../media/image19.png"/><Relationship Id="rId14" Type="http://schemas.openxmlformats.org/officeDocument/2006/relationships/hyperlink" Target="https://grants.nih.gov/grants-process/write-application/forms-directory/cpos-common-for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rochester.libanswers.com/data-and-URRR" TargetMode="External"/><Relationship Id="rId2" Type="http://schemas.openxmlformats.org/officeDocument/2006/relationships/notesSlide" Target="../notesSlides/notesSlide9.xml"/><Relationship Id="rId1" Type="http://schemas.openxmlformats.org/officeDocument/2006/relationships/slideLayout" Target="../slideLayouts/slideLayout8.xml"/><Relationship Id="rId6" Type="http://schemas.openxmlformats.org/officeDocument/2006/relationships/hyperlink" Target="https://www.rochester.edu/university-research/compliance/research-security/" TargetMode="External"/><Relationship Id="rId5" Type="http://schemas.openxmlformats.org/officeDocument/2006/relationships/hyperlink" Target="mailto:linda_hasman@urmc.rochester.edu" TargetMode="External"/><Relationship Id="rId4" Type="http://schemas.openxmlformats.org/officeDocument/2006/relationships/hyperlink" Target="https://www.urmc.rochester.edu/libraries/miner/ask-a-librarian/send-a-ques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University of Rochester logo" descr="University of Rochester logo">
            <a:extLst>
              <a:ext uri="{FF2B5EF4-FFF2-40B4-BE49-F238E27FC236}">
                <a16:creationId xmlns:a16="http://schemas.microsoft.com/office/drawing/2014/main" id="{C305210F-92E4-4A64-411A-D0236A4FDEBF}"/>
              </a:ext>
            </a:extLst>
          </p:cNvPr>
          <p:cNvPicPr>
            <a:picLocks noChangeAspect="1"/>
          </p:cNvPicPr>
          <p:nvPr/>
        </p:nvPicPr>
        <p:blipFill>
          <a:blip r:embed="rId3"/>
          <a:stretch>
            <a:fillRect/>
          </a:stretch>
        </p:blipFill>
        <p:spPr>
          <a:xfrm>
            <a:off x="814752" y="720207"/>
            <a:ext cx="3029505" cy="712237"/>
          </a:xfrm>
          <a:prstGeom prst="rect">
            <a:avLst/>
          </a:prstGeom>
        </p:spPr>
      </p:pic>
      <p:sp>
        <p:nvSpPr>
          <p:cNvPr id="9" name="Title 8">
            <a:extLst>
              <a:ext uri="{FF2B5EF4-FFF2-40B4-BE49-F238E27FC236}">
                <a16:creationId xmlns:a16="http://schemas.microsoft.com/office/drawing/2014/main" id="{0B809947-8D5E-870A-2C45-B3C77600977D}"/>
              </a:ext>
            </a:extLst>
          </p:cNvPr>
          <p:cNvSpPr>
            <a:spLocks noGrp="1"/>
          </p:cNvSpPr>
          <p:nvPr>
            <p:ph type="ctrTitle"/>
          </p:nvPr>
        </p:nvSpPr>
        <p:spPr/>
        <p:txBody>
          <a:bodyPr/>
          <a:lstStyle/>
          <a:p>
            <a:r>
              <a:rPr lang="en-US" dirty="0"/>
              <a:t>NIH Common Forms Preview</a:t>
            </a:r>
          </a:p>
        </p:txBody>
      </p:sp>
      <p:sp>
        <p:nvSpPr>
          <p:cNvPr id="10" name="Subtitle 9">
            <a:extLst>
              <a:ext uri="{FF2B5EF4-FFF2-40B4-BE49-F238E27FC236}">
                <a16:creationId xmlns:a16="http://schemas.microsoft.com/office/drawing/2014/main" id="{BDF5E2BE-F2A1-C0E5-B7C4-05D5959A1DC5}"/>
              </a:ext>
            </a:extLst>
          </p:cNvPr>
          <p:cNvSpPr>
            <a:spLocks noGrp="1"/>
          </p:cNvSpPr>
          <p:nvPr>
            <p:ph type="subTitle" idx="1"/>
          </p:nvPr>
        </p:nvSpPr>
        <p:spPr/>
        <p:txBody>
          <a:bodyPr>
            <a:normAutofit fontScale="92500" lnSpcReduction="20000"/>
          </a:bodyPr>
          <a:lstStyle/>
          <a:p>
            <a:r>
              <a:rPr lang="en-US" dirty="0"/>
              <a:t>October 28, 2025</a:t>
            </a:r>
          </a:p>
          <a:p>
            <a:r>
              <a:rPr lang="en-US" dirty="0"/>
              <a:t>Office of Research and Project Administration</a:t>
            </a:r>
          </a:p>
          <a:p>
            <a:r>
              <a:rPr lang="en-US" dirty="0"/>
              <a:t>Emily Billotti</a:t>
            </a:r>
          </a:p>
        </p:txBody>
      </p:sp>
      <p:sp>
        <p:nvSpPr>
          <p:cNvPr id="4" name="Slide Number Placeholder 3">
            <a:extLst>
              <a:ext uri="{FF2B5EF4-FFF2-40B4-BE49-F238E27FC236}">
                <a16:creationId xmlns:a16="http://schemas.microsoft.com/office/drawing/2014/main" id="{FB8F5BD7-E60D-0D0F-C229-0CC993AF5333}"/>
              </a:ext>
            </a:extLst>
          </p:cNvPr>
          <p:cNvSpPr>
            <a:spLocks noGrp="1"/>
          </p:cNvSpPr>
          <p:nvPr>
            <p:ph type="sldNum" sz="quarter" idx="12"/>
          </p:nvPr>
        </p:nvSpPr>
        <p:spPr/>
        <p:txBody>
          <a:bodyPr/>
          <a:lstStyle/>
          <a:p>
            <a:fld id="{6D9A7562-078F-0443-99CB-13A7936AC4A7}" type="slidenum">
              <a:rPr lang="en-US" smtClean="0"/>
              <a:pPr/>
              <a:t>1</a:t>
            </a:fld>
            <a:endParaRPr lang="en-US"/>
          </a:p>
        </p:txBody>
      </p:sp>
    </p:spTree>
    <p:extLst>
      <p:ext uri="{BB962C8B-B14F-4D97-AF65-F5344CB8AC3E}">
        <p14:creationId xmlns:p14="http://schemas.microsoft.com/office/powerpoint/2010/main" val="1177858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322202-97A2-BAD0-66DE-82E6427DEFF3}"/>
              </a:ext>
            </a:extLst>
          </p:cNvPr>
          <p:cNvSpPr>
            <a:spLocks noGrp="1"/>
          </p:cNvSpPr>
          <p:nvPr>
            <p:ph type="title"/>
          </p:nvPr>
        </p:nvSpPr>
        <p:spPr/>
        <p:txBody>
          <a:bodyPr/>
          <a:lstStyle/>
          <a:p>
            <a:r>
              <a:rPr lang="en-US" dirty="0"/>
              <a:t>REMINDER</a:t>
            </a:r>
          </a:p>
        </p:txBody>
      </p:sp>
      <p:sp>
        <p:nvSpPr>
          <p:cNvPr id="6" name="Text Placeholder 5">
            <a:extLst>
              <a:ext uri="{FF2B5EF4-FFF2-40B4-BE49-F238E27FC236}">
                <a16:creationId xmlns:a16="http://schemas.microsoft.com/office/drawing/2014/main" id="{1FC44EA0-B504-3237-55EE-9F7B3177D08C}"/>
              </a:ext>
            </a:extLst>
          </p:cNvPr>
          <p:cNvSpPr>
            <a:spLocks noGrp="1"/>
          </p:cNvSpPr>
          <p:nvPr>
            <p:ph type="body" idx="1"/>
          </p:nvPr>
        </p:nvSpPr>
        <p:spPr/>
        <p:txBody>
          <a:bodyPr/>
          <a:lstStyle/>
          <a:p>
            <a:r>
              <a:rPr lang="en-US" dirty="0"/>
              <a:t>Senior/persons must </a:t>
            </a:r>
            <a:r>
              <a:rPr lang="en-US" i="1" dirty="0"/>
              <a:t>certify </a:t>
            </a:r>
            <a:r>
              <a:rPr lang="en-US" dirty="0"/>
              <a:t>that the information is </a:t>
            </a:r>
            <a:r>
              <a:rPr lang="en-US" i="1" dirty="0"/>
              <a:t>current, accurate and complete</a:t>
            </a:r>
            <a:r>
              <a:rPr lang="en-US" dirty="0"/>
              <a:t>. </a:t>
            </a:r>
          </a:p>
        </p:txBody>
      </p:sp>
      <p:sp>
        <p:nvSpPr>
          <p:cNvPr id="4" name="Slide Number Placeholder 3">
            <a:extLst>
              <a:ext uri="{FF2B5EF4-FFF2-40B4-BE49-F238E27FC236}">
                <a16:creationId xmlns:a16="http://schemas.microsoft.com/office/drawing/2014/main" id="{38497776-9404-819E-16FE-33A287AE3F3E}"/>
              </a:ext>
            </a:extLst>
          </p:cNvPr>
          <p:cNvSpPr>
            <a:spLocks noGrp="1"/>
          </p:cNvSpPr>
          <p:nvPr>
            <p:ph type="sldNum" sz="quarter" idx="12"/>
          </p:nvPr>
        </p:nvSpPr>
        <p:spPr/>
        <p:txBody>
          <a:bodyPr/>
          <a:lstStyle/>
          <a:p>
            <a:fld id="{6D9A7562-078F-0443-99CB-13A7936AC4A7}" type="slidenum">
              <a:rPr lang="en-US" smtClean="0"/>
              <a:t>10</a:t>
            </a:fld>
            <a:endParaRPr lang="en-US"/>
          </a:p>
        </p:txBody>
      </p:sp>
    </p:spTree>
    <p:extLst>
      <p:ext uri="{BB962C8B-B14F-4D97-AF65-F5344CB8AC3E}">
        <p14:creationId xmlns:p14="http://schemas.microsoft.com/office/powerpoint/2010/main" val="2642390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548C3A4-2E55-18F4-D3A0-508F0EDD7804}"/>
              </a:ext>
            </a:extLst>
          </p:cNvPr>
          <p:cNvSpPr>
            <a:spLocks noGrp="1"/>
          </p:cNvSpPr>
          <p:nvPr>
            <p:ph sz="half" idx="17"/>
          </p:nvPr>
        </p:nvSpPr>
        <p:spPr>
          <a:xfrm>
            <a:off x="453275" y="348456"/>
            <a:ext cx="4499725" cy="1454944"/>
          </a:xfrm>
        </p:spPr>
        <p:txBody>
          <a:bodyPr anchor="ctr">
            <a:normAutofit/>
          </a:bodyPr>
          <a:lstStyle/>
          <a:p>
            <a:r>
              <a:rPr lang="en-US" dirty="0"/>
              <a:t>Questions?</a:t>
            </a:r>
          </a:p>
        </p:txBody>
      </p:sp>
      <p:pic>
        <p:nvPicPr>
          <p:cNvPr id="4" name="Content Placeholder 3" descr="Wave Gesture outline">
            <a:extLst>
              <a:ext uri="{FF2B5EF4-FFF2-40B4-BE49-F238E27FC236}">
                <a16:creationId xmlns:a16="http://schemas.microsoft.com/office/drawing/2014/main" id="{1EA7D683-2B30-53ED-CAF1-AD65FB652108}"/>
              </a:ext>
            </a:extLst>
          </p:cNvPr>
          <p:cNvPicPr>
            <a:picLocks noGrp="1" noChangeAspect="1"/>
          </p:cNvPicPr>
          <p:nvPr>
            <p:ph sz="half" idx="18"/>
          </p:nvPr>
        </p:nvPicPr>
        <p:blipFill>
          <a:blip r:embed="rId3">
            <a:extLst>
              <a:ext uri="{96DAC541-7B7A-43D3-8B79-37D633B846F1}">
                <asvg:svgBlip xmlns:asvg="http://schemas.microsoft.com/office/drawing/2016/SVG/main" r:embed="rId4"/>
              </a:ext>
            </a:extLst>
          </a:blip>
          <a:stretch>
            <a:fillRect/>
          </a:stretch>
        </p:blipFill>
        <p:spPr>
          <a:xfrm>
            <a:off x="1698171" y="4180827"/>
            <a:ext cx="1747548" cy="1747548"/>
          </a:xfrm>
        </p:spPr>
      </p:pic>
      <p:pic>
        <p:nvPicPr>
          <p:cNvPr id="8" name="Content Placeholder 7" descr="Questions with solid fill">
            <a:extLst>
              <a:ext uri="{FF2B5EF4-FFF2-40B4-BE49-F238E27FC236}">
                <a16:creationId xmlns:a16="http://schemas.microsoft.com/office/drawing/2014/main" id="{72B25882-8708-2347-FF9A-6BD3D09E1F4D}"/>
              </a:ext>
            </a:extLst>
          </p:cNvPr>
          <p:cNvPicPr>
            <a:picLocks noGrp="1" noChangeAspect="1"/>
          </p:cNvPicPr>
          <p:nvPr>
            <p:ph sz="half" idx="15"/>
          </p:nvPr>
        </p:nvPicPr>
        <p:blipFill>
          <a:blip r:embed="rId5">
            <a:extLst>
              <a:ext uri="{96DAC541-7B7A-43D3-8B79-37D633B846F1}">
                <asvg:svgBlip xmlns:asvg="http://schemas.microsoft.com/office/drawing/2016/SVG/main" r:embed="rId6"/>
              </a:ext>
            </a:extLst>
          </a:blip>
          <a:stretch>
            <a:fillRect/>
          </a:stretch>
        </p:blipFill>
        <p:spPr>
          <a:xfrm>
            <a:off x="6969919" y="1352890"/>
            <a:ext cx="3523910" cy="3523910"/>
          </a:xfrm>
        </p:spPr>
      </p:pic>
      <p:sp>
        <p:nvSpPr>
          <p:cNvPr id="3" name="Slide Number Placeholder 2">
            <a:extLst>
              <a:ext uri="{FF2B5EF4-FFF2-40B4-BE49-F238E27FC236}">
                <a16:creationId xmlns:a16="http://schemas.microsoft.com/office/drawing/2014/main" id="{EE34C013-3F62-DC12-62AA-1C2C363D0C90}"/>
              </a:ext>
            </a:extLst>
          </p:cNvPr>
          <p:cNvSpPr>
            <a:spLocks noGrp="1"/>
          </p:cNvSpPr>
          <p:nvPr>
            <p:ph type="sldNum" sz="quarter" idx="12"/>
          </p:nvPr>
        </p:nvSpPr>
        <p:spPr>
          <a:xfrm>
            <a:off x="9448800" y="6474620"/>
            <a:ext cx="2743200" cy="365125"/>
          </a:xfrm>
        </p:spPr>
        <p:txBody>
          <a:bodyPr anchor="ctr">
            <a:normAutofit/>
          </a:bodyPr>
          <a:lstStyle/>
          <a:p>
            <a:pPr>
              <a:lnSpc>
                <a:spcPct val="90000"/>
              </a:lnSpc>
              <a:spcAft>
                <a:spcPts val="600"/>
              </a:spcAft>
            </a:pPr>
            <a:fld id="{6D9A7562-078F-0443-99CB-13A7936AC4A7}" type="slidenum">
              <a:rPr lang="en-US" smtClean="0"/>
              <a:pPr>
                <a:lnSpc>
                  <a:spcPct val="90000"/>
                </a:lnSpc>
                <a:spcAft>
                  <a:spcPts val="600"/>
                </a:spcAft>
              </a:pPr>
              <a:t>11</a:t>
            </a:fld>
            <a:endParaRPr lang="en-US"/>
          </a:p>
        </p:txBody>
      </p:sp>
    </p:spTree>
    <p:extLst>
      <p:ext uri="{BB962C8B-B14F-4D97-AF65-F5344CB8AC3E}">
        <p14:creationId xmlns:p14="http://schemas.microsoft.com/office/powerpoint/2010/main" val="276486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53E6593-55DB-9428-1701-0FB64C174028}"/>
              </a:ext>
            </a:extLst>
          </p:cNvPr>
          <p:cNvSpPr>
            <a:spLocks noGrp="1"/>
          </p:cNvSpPr>
          <p:nvPr>
            <p:ph type="title"/>
          </p:nvPr>
        </p:nvSpPr>
        <p:spPr/>
        <p:txBody>
          <a:bodyPr/>
          <a:lstStyle/>
          <a:p>
            <a:r>
              <a:rPr lang="en-US" dirty="0"/>
              <a:t>Key Highlights</a:t>
            </a:r>
          </a:p>
        </p:txBody>
      </p:sp>
      <p:sp>
        <p:nvSpPr>
          <p:cNvPr id="9" name="Content Placeholder 8">
            <a:extLst>
              <a:ext uri="{FF2B5EF4-FFF2-40B4-BE49-F238E27FC236}">
                <a16:creationId xmlns:a16="http://schemas.microsoft.com/office/drawing/2014/main" id="{FC3C4A11-7F78-68BC-0436-2B5AB528AB64}"/>
              </a:ext>
            </a:extLst>
          </p:cNvPr>
          <p:cNvSpPr>
            <a:spLocks noGrp="1"/>
          </p:cNvSpPr>
          <p:nvPr>
            <p:ph sz="half" idx="1"/>
          </p:nvPr>
        </p:nvSpPr>
        <p:spPr/>
        <p:txBody>
          <a:bodyPr/>
          <a:lstStyle/>
          <a:p>
            <a:r>
              <a:rPr lang="en-US" dirty="0"/>
              <a:t>Biosketch and Current/Pending (Other) Support - implementing the Common Forms at NIH</a:t>
            </a:r>
          </a:p>
          <a:p>
            <a:endParaRPr lang="en-US" dirty="0"/>
          </a:p>
          <a:p>
            <a:r>
              <a:rPr lang="en-US" dirty="0"/>
              <a:t>Implementation of NSPM-33 disclosure requirements and related OSTP Policy</a:t>
            </a:r>
          </a:p>
        </p:txBody>
      </p:sp>
      <p:sp>
        <p:nvSpPr>
          <p:cNvPr id="10" name="Content Placeholder 9">
            <a:extLst>
              <a:ext uri="{FF2B5EF4-FFF2-40B4-BE49-F238E27FC236}">
                <a16:creationId xmlns:a16="http://schemas.microsoft.com/office/drawing/2014/main" id="{E9EF342F-736F-7650-1F00-F553A152A84D}"/>
              </a:ext>
            </a:extLst>
          </p:cNvPr>
          <p:cNvSpPr>
            <a:spLocks noGrp="1"/>
          </p:cNvSpPr>
          <p:nvPr>
            <p:ph sz="half" idx="2"/>
          </p:nvPr>
        </p:nvSpPr>
        <p:spPr/>
        <p:txBody>
          <a:bodyPr/>
          <a:lstStyle/>
          <a:p>
            <a:r>
              <a:rPr lang="en-US" dirty="0"/>
              <a:t>Biosketch form and Current/Pending (Other) Support standardized across federal sponsors</a:t>
            </a:r>
          </a:p>
          <a:p>
            <a:r>
              <a:rPr lang="en-US" dirty="0"/>
              <a:t>Built in SciENcv</a:t>
            </a:r>
          </a:p>
          <a:p>
            <a:r>
              <a:rPr lang="en-US" dirty="0"/>
              <a:t>Each funding agency may add supplements to capture agency-specific information</a:t>
            </a:r>
          </a:p>
          <a:p>
            <a:pPr lvl="1"/>
            <a:r>
              <a:rPr lang="en-US" dirty="0"/>
              <a:t>NSF Synergistic Activities</a:t>
            </a:r>
          </a:p>
          <a:p>
            <a:pPr lvl="1"/>
            <a:r>
              <a:rPr lang="en-US" dirty="0"/>
              <a:t>NIH Biosketch Supplement</a:t>
            </a:r>
          </a:p>
          <a:p>
            <a:r>
              <a:rPr lang="en-US" dirty="0"/>
              <a:t>Automatically capture required certifications from NSPM-33</a:t>
            </a:r>
          </a:p>
        </p:txBody>
      </p:sp>
      <p:sp>
        <p:nvSpPr>
          <p:cNvPr id="11" name="Slide Number Placeholder 10">
            <a:extLst>
              <a:ext uri="{FF2B5EF4-FFF2-40B4-BE49-F238E27FC236}">
                <a16:creationId xmlns:a16="http://schemas.microsoft.com/office/drawing/2014/main" id="{AF5E8933-3FA1-7183-C817-C8ED7E8596E6}"/>
              </a:ext>
            </a:extLst>
          </p:cNvPr>
          <p:cNvSpPr>
            <a:spLocks noGrp="1"/>
          </p:cNvSpPr>
          <p:nvPr>
            <p:ph type="sldNum" sz="quarter" idx="12"/>
          </p:nvPr>
        </p:nvSpPr>
        <p:spPr/>
        <p:txBody>
          <a:bodyPr/>
          <a:lstStyle/>
          <a:p>
            <a:fld id="{6D9A7562-078F-0443-99CB-13A7936AC4A7}" type="slidenum">
              <a:rPr lang="en-US" smtClean="0"/>
              <a:t>2</a:t>
            </a:fld>
            <a:endParaRPr lang="en-US" dirty="0"/>
          </a:p>
        </p:txBody>
      </p:sp>
    </p:spTree>
    <p:extLst>
      <p:ext uri="{BB962C8B-B14F-4D97-AF65-F5344CB8AC3E}">
        <p14:creationId xmlns:p14="http://schemas.microsoft.com/office/powerpoint/2010/main" val="1963976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9B08F-BB66-F127-107A-504DFE04ECAF}"/>
              </a:ext>
            </a:extLst>
          </p:cNvPr>
          <p:cNvSpPr>
            <a:spLocks noGrp="1"/>
          </p:cNvSpPr>
          <p:nvPr>
            <p:ph type="title"/>
          </p:nvPr>
        </p:nvSpPr>
        <p:spPr/>
        <p:txBody>
          <a:bodyPr/>
          <a:lstStyle/>
          <a:p>
            <a:r>
              <a:rPr lang="en-US" dirty="0"/>
              <a:t>Features</a:t>
            </a:r>
          </a:p>
        </p:txBody>
      </p:sp>
      <p:sp>
        <p:nvSpPr>
          <p:cNvPr id="3" name="Text Placeholder 2">
            <a:extLst>
              <a:ext uri="{FF2B5EF4-FFF2-40B4-BE49-F238E27FC236}">
                <a16:creationId xmlns:a16="http://schemas.microsoft.com/office/drawing/2014/main" id="{D8F5CF06-465B-4A2D-12C4-4F7B1EC35BD1}"/>
              </a:ext>
            </a:extLst>
          </p:cNvPr>
          <p:cNvSpPr>
            <a:spLocks noGrp="1"/>
          </p:cNvSpPr>
          <p:nvPr>
            <p:ph type="body" sz="quarter" idx="12"/>
          </p:nvPr>
        </p:nvSpPr>
        <p:spPr/>
        <p:txBody>
          <a:bodyPr/>
          <a:lstStyle/>
          <a:p>
            <a:r>
              <a:rPr lang="en-US" dirty="0"/>
              <a:t>Creating common forms in </a:t>
            </a:r>
            <a:r>
              <a:rPr lang="en-US" dirty="0" err="1"/>
              <a:t>SciENcv</a:t>
            </a:r>
            <a:r>
              <a:rPr lang="en-US" dirty="0"/>
              <a:t> will reduce document management burden after onboarding.</a:t>
            </a:r>
          </a:p>
        </p:txBody>
      </p:sp>
      <p:sp>
        <p:nvSpPr>
          <p:cNvPr id="5" name="Content Placeholder 4">
            <a:extLst>
              <a:ext uri="{FF2B5EF4-FFF2-40B4-BE49-F238E27FC236}">
                <a16:creationId xmlns:a16="http://schemas.microsoft.com/office/drawing/2014/main" id="{25FEDB4F-5F4E-555D-77D9-547472B1CDFC}"/>
              </a:ext>
            </a:extLst>
          </p:cNvPr>
          <p:cNvSpPr>
            <a:spLocks noGrp="1"/>
          </p:cNvSpPr>
          <p:nvPr>
            <p:ph sz="quarter" idx="14"/>
          </p:nvPr>
        </p:nvSpPr>
        <p:spPr/>
        <p:txBody>
          <a:bodyPr/>
          <a:lstStyle/>
          <a:p>
            <a:r>
              <a:rPr lang="en-US" dirty="0"/>
              <a:t>Ease of Certification</a:t>
            </a:r>
          </a:p>
        </p:txBody>
      </p:sp>
      <p:pic>
        <p:nvPicPr>
          <p:cNvPr id="21" name="Content Placeholder 20" descr="Signature outline">
            <a:extLst>
              <a:ext uri="{FF2B5EF4-FFF2-40B4-BE49-F238E27FC236}">
                <a16:creationId xmlns:a16="http://schemas.microsoft.com/office/drawing/2014/main" id="{40FA20D6-93FC-106A-6275-D120D694C349}"/>
              </a:ext>
            </a:extLst>
          </p:cNvPr>
          <p:cNvPicPr>
            <a:picLocks noGrp="1" noChangeAspect="1"/>
          </p:cNvPicPr>
          <p:nvPr>
            <p:ph sz="quarter" idx="13"/>
          </p:nvPr>
        </p:nvPicPr>
        <p:blipFill>
          <a:blip r:embed="rId3">
            <a:extLst>
              <a:ext uri="{96DAC541-7B7A-43D3-8B79-37D633B846F1}">
                <asvg:svgBlip xmlns:asvg="http://schemas.microsoft.com/office/drawing/2016/SVG/main" r:embed="rId4"/>
              </a:ext>
            </a:extLst>
          </a:blip>
          <a:stretch>
            <a:fillRect/>
          </a:stretch>
        </p:blipFill>
        <p:spPr>
          <a:xfrm>
            <a:off x="1046956" y="4255294"/>
            <a:ext cx="914400" cy="914400"/>
          </a:xfrm>
        </p:spPr>
      </p:pic>
      <p:sp>
        <p:nvSpPr>
          <p:cNvPr id="8" name="Content Placeholder 7">
            <a:extLst>
              <a:ext uri="{FF2B5EF4-FFF2-40B4-BE49-F238E27FC236}">
                <a16:creationId xmlns:a16="http://schemas.microsoft.com/office/drawing/2014/main" id="{E08D926C-146B-AD65-5DD1-C81742CE1FBE}"/>
              </a:ext>
            </a:extLst>
          </p:cNvPr>
          <p:cNvSpPr>
            <a:spLocks noGrp="1"/>
          </p:cNvSpPr>
          <p:nvPr>
            <p:ph sz="quarter" idx="16"/>
          </p:nvPr>
        </p:nvSpPr>
        <p:spPr/>
        <p:txBody>
          <a:bodyPr/>
          <a:lstStyle/>
          <a:p>
            <a:r>
              <a:rPr lang="en-US" dirty="0"/>
              <a:t>Automated Formatting</a:t>
            </a:r>
          </a:p>
        </p:txBody>
      </p:sp>
      <p:pic>
        <p:nvPicPr>
          <p:cNvPr id="23" name="Content Placeholder 22" descr="Text with solid fill">
            <a:extLst>
              <a:ext uri="{FF2B5EF4-FFF2-40B4-BE49-F238E27FC236}">
                <a16:creationId xmlns:a16="http://schemas.microsoft.com/office/drawing/2014/main" id="{4283770F-5F08-DB46-0869-647914EB1C9E}"/>
              </a:ext>
            </a:extLst>
          </p:cNvPr>
          <p:cNvPicPr>
            <a:picLocks noGrp="1" noChangeAspect="1"/>
          </p:cNvPicPr>
          <p:nvPr>
            <p:ph sz="quarter" idx="15"/>
          </p:nvPr>
        </p:nvPicPr>
        <p:blipFill>
          <a:blip r:embed="rId5">
            <a:extLst>
              <a:ext uri="{96DAC541-7B7A-43D3-8B79-37D633B846F1}">
                <asvg:svgBlip xmlns:asvg="http://schemas.microsoft.com/office/drawing/2016/SVG/main" r:embed="rId6"/>
              </a:ext>
            </a:extLst>
          </a:blip>
          <a:stretch>
            <a:fillRect/>
          </a:stretch>
        </p:blipFill>
        <p:spPr>
          <a:xfrm>
            <a:off x="3371850" y="4255294"/>
            <a:ext cx="914400" cy="914400"/>
          </a:xfrm>
        </p:spPr>
      </p:pic>
      <p:sp>
        <p:nvSpPr>
          <p:cNvPr id="11" name="Content Placeholder 10">
            <a:extLst>
              <a:ext uri="{FF2B5EF4-FFF2-40B4-BE49-F238E27FC236}">
                <a16:creationId xmlns:a16="http://schemas.microsoft.com/office/drawing/2014/main" id="{5348577E-5FDE-6F2F-AD62-3134192C4AF5}"/>
              </a:ext>
            </a:extLst>
          </p:cNvPr>
          <p:cNvSpPr>
            <a:spLocks noGrp="1"/>
          </p:cNvSpPr>
          <p:nvPr>
            <p:ph sz="quarter" idx="18"/>
          </p:nvPr>
        </p:nvSpPr>
        <p:spPr/>
        <p:txBody>
          <a:bodyPr/>
          <a:lstStyle/>
          <a:p>
            <a:r>
              <a:rPr lang="en-US" dirty="0"/>
              <a:t>Form Fields</a:t>
            </a:r>
          </a:p>
        </p:txBody>
      </p:sp>
      <p:pic>
        <p:nvPicPr>
          <p:cNvPr id="25" name="Content Placeholder 24" descr="Stop outline">
            <a:extLst>
              <a:ext uri="{FF2B5EF4-FFF2-40B4-BE49-F238E27FC236}">
                <a16:creationId xmlns:a16="http://schemas.microsoft.com/office/drawing/2014/main" id="{90BF47F1-89F5-D3EC-8532-2DED8092349F}"/>
              </a:ext>
            </a:extLst>
          </p:cNvPr>
          <p:cNvPicPr>
            <a:picLocks noGrp="1" noChangeAspect="1"/>
          </p:cNvPicPr>
          <p:nvPr>
            <p:ph sz="quarter" idx="17"/>
          </p:nvPr>
        </p:nvPicPr>
        <p:blipFill>
          <a:blip r:embed="rId7">
            <a:extLst>
              <a:ext uri="{96DAC541-7B7A-43D3-8B79-37D633B846F1}">
                <asvg:svgBlip xmlns:asvg="http://schemas.microsoft.com/office/drawing/2016/SVG/main" r:embed="rId8"/>
              </a:ext>
            </a:extLst>
          </a:blip>
          <a:stretch>
            <a:fillRect/>
          </a:stretch>
        </p:blipFill>
        <p:spPr>
          <a:xfrm>
            <a:off x="5696744" y="4255294"/>
            <a:ext cx="914400" cy="914400"/>
          </a:xfrm>
        </p:spPr>
      </p:pic>
      <p:sp>
        <p:nvSpPr>
          <p:cNvPr id="14" name="Content Placeholder 13">
            <a:extLst>
              <a:ext uri="{FF2B5EF4-FFF2-40B4-BE49-F238E27FC236}">
                <a16:creationId xmlns:a16="http://schemas.microsoft.com/office/drawing/2014/main" id="{7C0AC8D5-C464-C8F5-2D13-7919D4C46E3D}"/>
              </a:ext>
            </a:extLst>
          </p:cNvPr>
          <p:cNvSpPr>
            <a:spLocks noGrp="1"/>
          </p:cNvSpPr>
          <p:nvPr>
            <p:ph sz="quarter" idx="20"/>
          </p:nvPr>
        </p:nvSpPr>
        <p:spPr/>
        <p:txBody>
          <a:bodyPr/>
          <a:lstStyle/>
          <a:p>
            <a:r>
              <a:rPr lang="en-US" dirty="0"/>
              <a:t>Repeatable Documents</a:t>
            </a:r>
          </a:p>
        </p:txBody>
      </p:sp>
      <p:pic>
        <p:nvPicPr>
          <p:cNvPr id="27" name="Content Placeholder 26" descr="Document with solid fill">
            <a:extLst>
              <a:ext uri="{FF2B5EF4-FFF2-40B4-BE49-F238E27FC236}">
                <a16:creationId xmlns:a16="http://schemas.microsoft.com/office/drawing/2014/main" id="{AF1B0544-D6C0-9FBB-CD70-2823C3195234}"/>
              </a:ext>
            </a:extLst>
          </p:cNvPr>
          <p:cNvPicPr>
            <a:picLocks noGrp="1" noChangeAspect="1"/>
          </p:cNvPicPr>
          <p:nvPr>
            <p:ph sz="quarter" idx="19"/>
          </p:nvPr>
        </p:nvPicPr>
        <p:blipFill>
          <a:blip r:embed="rId9">
            <a:extLst>
              <a:ext uri="{96DAC541-7B7A-43D3-8B79-37D633B846F1}">
                <asvg:svgBlip xmlns:asvg="http://schemas.microsoft.com/office/drawing/2016/SVG/main" r:embed="rId10"/>
              </a:ext>
            </a:extLst>
          </a:blip>
          <a:stretch>
            <a:fillRect/>
          </a:stretch>
        </p:blipFill>
        <p:spPr>
          <a:xfrm>
            <a:off x="8020844" y="4255294"/>
            <a:ext cx="914400" cy="914400"/>
          </a:xfrm>
        </p:spPr>
      </p:pic>
      <p:sp>
        <p:nvSpPr>
          <p:cNvPr id="17" name="Content Placeholder 16">
            <a:extLst>
              <a:ext uri="{FF2B5EF4-FFF2-40B4-BE49-F238E27FC236}">
                <a16:creationId xmlns:a16="http://schemas.microsoft.com/office/drawing/2014/main" id="{7821C619-E40C-BE84-63A7-996F51F4F456}"/>
              </a:ext>
            </a:extLst>
          </p:cNvPr>
          <p:cNvSpPr>
            <a:spLocks noGrp="1"/>
          </p:cNvSpPr>
          <p:nvPr>
            <p:ph sz="quarter" idx="22"/>
          </p:nvPr>
        </p:nvSpPr>
        <p:spPr/>
        <p:txBody>
          <a:bodyPr/>
          <a:lstStyle/>
          <a:p>
            <a:r>
              <a:rPr lang="en-US" dirty="0"/>
              <a:t>Links with Other Systems</a:t>
            </a:r>
          </a:p>
        </p:txBody>
      </p:sp>
      <p:pic>
        <p:nvPicPr>
          <p:cNvPr id="29" name="Content Placeholder 28" descr="Network with solid fill">
            <a:extLst>
              <a:ext uri="{FF2B5EF4-FFF2-40B4-BE49-F238E27FC236}">
                <a16:creationId xmlns:a16="http://schemas.microsoft.com/office/drawing/2014/main" id="{C576A0AE-73A6-12F6-DC82-DE49B5AFD18B}"/>
              </a:ext>
            </a:extLst>
          </p:cNvPr>
          <p:cNvPicPr>
            <a:picLocks noGrp="1" noChangeAspect="1"/>
          </p:cNvPicPr>
          <p:nvPr>
            <p:ph sz="quarter" idx="21"/>
          </p:nvPr>
        </p:nvPicPr>
        <p:blipFill>
          <a:blip r:embed="rId11">
            <a:extLst>
              <a:ext uri="{96DAC541-7B7A-43D3-8B79-37D633B846F1}">
                <asvg:svgBlip xmlns:asvg="http://schemas.microsoft.com/office/drawing/2016/SVG/main" r:embed="rId12"/>
              </a:ext>
            </a:extLst>
          </a:blip>
          <a:stretch>
            <a:fillRect/>
          </a:stretch>
        </p:blipFill>
        <p:spPr>
          <a:xfrm>
            <a:off x="10346531" y="4255294"/>
            <a:ext cx="914400" cy="914400"/>
          </a:xfrm>
        </p:spPr>
      </p:pic>
      <p:sp>
        <p:nvSpPr>
          <p:cNvPr id="19" name="Slide Number Placeholder 18">
            <a:extLst>
              <a:ext uri="{FF2B5EF4-FFF2-40B4-BE49-F238E27FC236}">
                <a16:creationId xmlns:a16="http://schemas.microsoft.com/office/drawing/2014/main" id="{21B33C53-5C7B-23B8-D689-E5840F6B3629}"/>
              </a:ext>
            </a:extLst>
          </p:cNvPr>
          <p:cNvSpPr>
            <a:spLocks noGrp="1"/>
          </p:cNvSpPr>
          <p:nvPr>
            <p:ph type="sldNum" sz="quarter" idx="10"/>
          </p:nvPr>
        </p:nvSpPr>
        <p:spPr/>
        <p:txBody>
          <a:bodyPr/>
          <a:lstStyle/>
          <a:p>
            <a:fld id="{6D9A7562-078F-0443-99CB-13A7936AC4A7}" type="slidenum">
              <a:rPr lang="en-US" smtClean="0"/>
              <a:pPr/>
              <a:t>3</a:t>
            </a:fld>
            <a:endParaRPr lang="en-US" dirty="0"/>
          </a:p>
        </p:txBody>
      </p:sp>
    </p:spTree>
    <p:extLst>
      <p:ext uri="{BB962C8B-B14F-4D97-AF65-F5344CB8AC3E}">
        <p14:creationId xmlns:p14="http://schemas.microsoft.com/office/powerpoint/2010/main" val="2865648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A1135-E6C3-5D0E-1114-1FC4063CA76F}"/>
              </a:ext>
            </a:extLst>
          </p:cNvPr>
          <p:cNvSpPr>
            <a:spLocks noGrp="1"/>
          </p:cNvSpPr>
          <p:nvPr>
            <p:ph type="title"/>
          </p:nvPr>
        </p:nvSpPr>
        <p:spPr/>
        <p:txBody>
          <a:bodyPr/>
          <a:lstStyle/>
          <a:p>
            <a:r>
              <a:rPr lang="en-US" dirty="0"/>
              <a:t>SciENcv Reminders for Researchers</a:t>
            </a:r>
          </a:p>
        </p:txBody>
      </p:sp>
      <p:sp>
        <p:nvSpPr>
          <p:cNvPr id="3" name="Content Placeholder 2">
            <a:extLst>
              <a:ext uri="{FF2B5EF4-FFF2-40B4-BE49-F238E27FC236}">
                <a16:creationId xmlns:a16="http://schemas.microsoft.com/office/drawing/2014/main" id="{BB88C0E5-831F-6688-7EF9-984640AB93AC}"/>
              </a:ext>
            </a:extLst>
          </p:cNvPr>
          <p:cNvSpPr>
            <a:spLocks noGrp="1"/>
          </p:cNvSpPr>
          <p:nvPr>
            <p:ph idx="1"/>
          </p:nvPr>
        </p:nvSpPr>
        <p:spPr/>
        <p:txBody>
          <a:bodyPr/>
          <a:lstStyle/>
          <a:p>
            <a:r>
              <a:rPr lang="en-US" dirty="0"/>
              <a:t>Register for an </a:t>
            </a:r>
            <a:r>
              <a:rPr lang="en-US" dirty="0">
                <a:hlinkClick r:id="rId3"/>
              </a:rPr>
              <a:t>ORCID ID</a:t>
            </a:r>
            <a:r>
              <a:rPr lang="en-US" dirty="0"/>
              <a:t> if you don’t already have one</a:t>
            </a:r>
          </a:p>
          <a:p>
            <a:r>
              <a:rPr lang="en-US" dirty="0"/>
              <a:t>Link ORCID ID with </a:t>
            </a:r>
            <a:r>
              <a:rPr lang="en-US" dirty="0">
                <a:hlinkClick r:id="rId4"/>
              </a:rPr>
              <a:t>eRA Commons</a:t>
            </a:r>
            <a:r>
              <a:rPr lang="en-US" dirty="0"/>
              <a:t> Profile</a:t>
            </a:r>
          </a:p>
          <a:p>
            <a:r>
              <a:rPr lang="en-US" dirty="0"/>
              <a:t>Log in to </a:t>
            </a:r>
            <a:r>
              <a:rPr lang="en-US" dirty="0">
                <a:hlinkClick r:id="rId5"/>
              </a:rPr>
              <a:t>SciENcv</a:t>
            </a:r>
            <a:r>
              <a:rPr lang="en-US" dirty="0"/>
              <a:t> – many options for log in process</a:t>
            </a:r>
          </a:p>
          <a:p>
            <a:pPr lvl="1"/>
            <a:r>
              <a:rPr lang="en-US" dirty="0"/>
              <a:t>Associate SciENcv account with eRA Commons Profile</a:t>
            </a:r>
          </a:p>
          <a:p>
            <a:r>
              <a:rPr lang="en-US" dirty="0"/>
              <a:t>May need to link </a:t>
            </a:r>
            <a:r>
              <a:rPr lang="en-US" dirty="0" err="1"/>
              <a:t>SciENcv</a:t>
            </a:r>
            <a:r>
              <a:rPr lang="en-US" dirty="0"/>
              <a:t> with ORCID ID</a:t>
            </a:r>
          </a:p>
          <a:p>
            <a:r>
              <a:rPr lang="en-US" dirty="0"/>
              <a:t>Explore delegation options for administrator help with assembling forms</a:t>
            </a:r>
          </a:p>
          <a:p>
            <a:endParaRPr lang="en-US" dirty="0"/>
          </a:p>
          <a:p>
            <a:r>
              <a:rPr lang="en-US" dirty="0"/>
              <a:t>Administrators: log into </a:t>
            </a:r>
            <a:r>
              <a:rPr lang="en-US" dirty="0" err="1"/>
              <a:t>SciENcv</a:t>
            </a:r>
            <a:r>
              <a:rPr lang="en-US" dirty="0"/>
              <a:t> via your preferred method</a:t>
            </a:r>
          </a:p>
          <a:p>
            <a:endParaRPr lang="en-US" dirty="0"/>
          </a:p>
        </p:txBody>
      </p:sp>
      <p:sp>
        <p:nvSpPr>
          <p:cNvPr id="4" name="Slide Number Placeholder 3">
            <a:extLst>
              <a:ext uri="{FF2B5EF4-FFF2-40B4-BE49-F238E27FC236}">
                <a16:creationId xmlns:a16="http://schemas.microsoft.com/office/drawing/2014/main" id="{759DB35B-D71C-D43D-3B44-5D855F564AE0}"/>
              </a:ext>
            </a:extLst>
          </p:cNvPr>
          <p:cNvSpPr>
            <a:spLocks noGrp="1"/>
          </p:cNvSpPr>
          <p:nvPr>
            <p:ph type="sldNum" sz="quarter" idx="12"/>
          </p:nvPr>
        </p:nvSpPr>
        <p:spPr/>
        <p:txBody>
          <a:bodyPr/>
          <a:lstStyle/>
          <a:p>
            <a:fld id="{6D9A7562-078F-0443-99CB-13A7936AC4A7}" type="slidenum">
              <a:rPr lang="en-US" smtClean="0"/>
              <a:t>4</a:t>
            </a:fld>
            <a:endParaRPr lang="en-US"/>
          </a:p>
        </p:txBody>
      </p:sp>
    </p:spTree>
    <p:extLst>
      <p:ext uri="{BB962C8B-B14F-4D97-AF65-F5344CB8AC3E}">
        <p14:creationId xmlns:p14="http://schemas.microsoft.com/office/powerpoint/2010/main" val="2433146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5AFED-98AA-0BAC-ADA4-DA8E799B05CF}"/>
              </a:ext>
            </a:extLst>
          </p:cNvPr>
          <p:cNvSpPr>
            <a:spLocks noGrp="1"/>
          </p:cNvSpPr>
          <p:nvPr>
            <p:ph type="title"/>
          </p:nvPr>
        </p:nvSpPr>
        <p:spPr/>
        <p:txBody>
          <a:bodyPr/>
          <a:lstStyle/>
          <a:p>
            <a:r>
              <a:rPr lang="en-US" dirty="0"/>
              <a:t>Biosketch (and Biosketch Supplement)</a:t>
            </a:r>
          </a:p>
        </p:txBody>
      </p:sp>
      <p:sp>
        <p:nvSpPr>
          <p:cNvPr id="3" name="Content Placeholder 2">
            <a:extLst>
              <a:ext uri="{FF2B5EF4-FFF2-40B4-BE49-F238E27FC236}">
                <a16:creationId xmlns:a16="http://schemas.microsoft.com/office/drawing/2014/main" id="{D1BB7D6C-3F21-D804-49FC-4A4DF9DBB8AE}"/>
              </a:ext>
            </a:extLst>
          </p:cNvPr>
          <p:cNvSpPr>
            <a:spLocks noGrp="1"/>
          </p:cNvSpPr>
          <p:nvPr>
            <p:ph sz="half" idx="1"/>
          </p:nvPr>
        </p:nvSpPr>
        <p:spPr/>
        <p:txBody>
          <a:bodyPr>
            <a:normAutofit fontScale="85000" lnSpcReduction="20000"/>
          </a:bodyPr>
          <a:lstStyle/>
          <a:p>
            <a:r>
              <a:rPr lang="en-US" dirty="0"/>
              <a:t>Prior NIH </a:t>
            </a:r>
            <a:r>
              <a:rPr lang="en-US" dirty="0" err="1"/>
              <a:t>Biosketch</a:t>
            </a:r>
            <a:r>
              <a:rPr lang="en-US" dirty="0"/>
              <a:t> Format</a:t>
            </a:r>
          </a:p>
          <a:p>
            <a:pPr lvl="1"/>
            <a:r>
              <a:rPr lang="en-US" dirty="0"/>
              <a:t>Header – name, eRA Commons Username, Position Title</a:t>
            </a:r>
          </a:p>
          <a:p>
            <a:pPr lvl="1"/>
            <a:r>
              <a:rPr lang="en-US" dirty="0"/>
              <a:t>Education/Training Block</a:t>
            </a:r>
          </a:p>
          <a:p>
            <a:pPr lvl="1"/>
            <a:r>
              <a:rPr lang="en-US" dirty="0"/>
              <a:t>A. Personal Statement</a:t>
            </a:r>
          </a:p>
          <a:p>
            <a:pPr lvl="2"/>
            <a:r>
              <a:rPr lang="en-US" dirty="0"/>
              <a:t>Allowed citations -  up to 4 products</a:t>
            </a:r>
          </a:p>
          <a:p>
            <a:pPr lvl="2"/>
            <a:r>
              <a:rPr lang="en-US" dirty="0"/>
              <a:t>Allowed ongoing and recently completed projects</a:t>
            </a:r>
          </a:p>
          <a:p>
            <a:pPr lvl="1"/>
            <a:r>
              <a:rPr lang="en-US" dirty="0"/>
              <a:t>B. Positions, Scientific Appointments, and Honors</a:t>
            </a:r>
          </a:p>
          <a:p>
            <a:pPr lvl="1"/>
            <a:r>
              <a:rPr lang="en-US" dirty="0"/>
              <a:t>C. Contribution to Science</a:t>
            </a:r>
          </a:p>
          <a:p>
            <a:pPr lvl="2"/>
            <a:r>
              <a:rPr lang="en-US" dirty="0"/>
              <a:t>Allowed citations -  up to 4 citations per contribution</a:t>
            </a:r>
          </a:p>
          <a:p>
            <a:pPr lvl="1"/>
            <a:endParaRPr lang="en-US" dirty="0"/>
          </a:p>
        </p:txBody>
      </p:sp>
      <p:sp>
        <p:nvSpPr>
          <p:cNvPr id="4" name="Content Placeholder 3">
            <a:extLst>
              <a:ext uri="{FF2B5EF4-FFF2-40B4-BE49-F238E27FC236}">
                <a16:creationId xmlns:a16="http://schemas.microsoft.com/office/drawing/2014/main" id="{0B958FB7-35D1-45C2-674C-AD341A446F4A}"/>
              </a:ext>
            </a:extLst>
          </p:cNvPr>
          <p:cNvSpPr>
            <a:spLocks noGrp="1"/>
          </p:cNvSpPr>
          <p:nvPr>
            <p:ph sz="half" idx="2"/>
          </p:nvPr>
        </p:nvSpPr>
        <p:spPr/>
        <p:txBody>
          <a:bodyPr>
            <a:normAutofit fontScale="85000" lnSpcReduction="20000"/>
          </a:bodyPr>
          <a:lstStyle/>
          <a:p>
            <a:r>
              <a:rPr lang="en-US" dirty="0"/>
              <a:t>Common Form </a:t>
            </a:r>
            <a:r>
              <a:rPr lang="en-US" dirty="0" err="1"/>
              <a:t>Biosketch</a:t>
            </a:r>
            <a:endParaRPr lang="en-US" dirty="0"/>
          </a:p>
          <a:p>
            <a:pPr lvl="1"/>
            <a:r>
              <a:rPr lang="en-US" dirty="0"/>
              <a:t>Identifying Information – Name, ORCID ID, Position Title</a:t>
            </a:r>
          </a:p>
          <a:p>
            <a:pPr lvl="1"/>
            <a:r>
              <a:rPr lang="en-US" dirty="0"/>
              <a:t>Organization and Location</a:t>
            </a:r>
          </a:p>
          <a:p>
            <a:pPr lvl="1"/>
            <a:r>
              <a:rPr lang="en-US" dirty="0"/>
              <a:t>Professional Preparation</a:t>
            </a:r>
          </a:p>
          <a:p>
            <a:pPr lvl="1"/>
            <a:r>
              <a:rPr lang="en-US" dirty="0"/>
              <a:t>Appointments and Positions</a:t>
            </a:r>
          </a:p>
          <a:p>
            <a:pPr lvl="2"/>
            <a:r>
              <a:rPr lang="en-US" dirty="0"/>
              <a:t>All at </a:t>
            </a:r>
            <a:r>
              <a:rPr lang="en-US" dirty="0" err="1"/>
              <a:t>URochester</a:t>
            </a:r>
            <a:endParaRPr lang="en-US" dirty="0"/>
          </a:p>
          <a:p>
            <a:pPr lvl="2"/>
            <a:r>
              <a:rPr lang="en-US" dirty="0"/>
              <a:t>Last three years of external appointments</a:t>
            </a:r>
          </a:p>
          <a:p>
            <a:pPr lvl="1"/>
            <a:r>
              <a:rPr lang="en-US" dirty="0"/>
              <a:t>Products</a:t>
            </a:r>
          </a:p>
          <a:p>
            <a:pPr lvl="2"/>
            <a:r>
              <a:rPr lang="en-US" dirty="0"/>
              <a:t>Up to 5 closely related</a:t>
            </a:r>
          </a:p>
          <a:p>
            <a:pPr lvl="2"/>
            <a:r>
              <a:rPr lang="en-US" dirty="0"/>
              <a:t>Up to 5 other significant</a:t>
            </a:r>
          </a:p>
          <a:p>
            <a:pPr lvl="1"/>
            <a:r>
              <a:rPr lang="en-US" dirty="0"/>
              <a:t>Certification</a:t>
            </a:r>
          </a:p>
          <a:p>
            <a:r>
              <a:rPr lang="en-US" dirty="0"/>
              <a:t>NIH </a:t>
            </a:r>
            <a:r>
              <a:rPr lang="en-US" dirty="0" err="1"/>
              <a:t>Biosketch</a:t>
            </a:r>
            <a:r>
              <a:rPr lang="en-US" dirty="0"/>
              <a:t> Supplement</a:t>
            </a:r>
          </a:p>
          <a:p>
            <a:pPr lvl="1"/>
            <a:r>
              <a:rPr lang="en-US" dirty="0"/>
              <a:t>Personal Statement – 3,500 characters</a:t>
            </a:r>
          </a:p>
          <a:p>
            <a:pPr lvl="1"/>
            <a:r>
              <a:rPr lang="en-US" dirty="0"/>
              <a:t>Honors – 15 entries maximum</a:t>
            </a:r>
          </a:p>
          <a:p>
            <a:pPr lvl="1"/>
            <a:r>
              <a:rPr lang="en-US" dirty="0"/>
              <a:t>Contributions to Science – reference products, but do not cite directly, 2,000 characters for each contribution</a:t>
            </a:r>
          </a:p>
        </p:txBody>
      </p:sp>
      <p:sp>
        <p:nvSpPr>
          <p:cNvPr id="5" name="Slide Number Placeholder 4">
            <a:extLst>
              <a:ext uri="{FF2B5EF4-FFF2-40B4-BE49-F238E27FC236}">
                <a16:creationId xmlns:a16="http://schemas.microsoft.com/office/drawing/2014/main" id="{00040986-C608-F514-296E-D04403E124DB}"/>
              </a:ext>
            </a:extLst>
          </p:cNvPr>
          <p:cNvSpPr>
            <a:spLocks noGrp="1"/>
          </p:cNvSpPr>
          <p:nvPr>
            <p:ph type="sldNum" sz="quarter" idx="12"/>
          </p:nvPr>
        </p:nvSpPr>
        <p:spPr/>
        <p:txBody>
          <a:bodyPr/>
          <a:lstStyle/>
          <a:p>
            <a:fld id="{6D9A7562-078F-0443-99CB-13A7936AC4A7}" type="slidenum">
              <a:rPr lang="en-US" smtClean="0"/>
              <a:t>5</a:t>
            </a:fld>
            <a:endParaRPr lang="en-US" dirty="0"/>
          </a:p>
        </p:txBody>
      </p:sp>
    </p:spTree>
    <p:extLst>
      <p:ext uri="{BB962C8B-B14F-4D97-AF65-F5344CB8AC3E}">
        <p14:creationId xmlns:p14="http://schemas.microsoft.com/office/powerpoint/2010/main" val="365079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195AD-B841-CAFF-8F12-B6CBB3D3205D}"/>
              </a:ext>
            </a:extLst>
          </p:cNvPr>
          <p:cNvSpPr>
            <a:spLocks noGrp="1"/>
          </p:cNvSpPr>
          <p:nvPr>
            <p:ph type="title"/>
          </p:nvPr>
        </p:nvSpPr>
        <p:spPr/>
        <p:txBody>
          <a:bodyPr/>
          <a:lstStyle/>
          <a:p>
            <a:r>
              <a:rPr lang="en-US" dirty="0"/>
              <a:t>Significant Changes to Biosketch</a:t>
            </a:r>
          </a:p>
        </p:txBody>
      </p:sp>
      <p:sp>
        <p:nvSpPr>
          <p:cNvPr id="6" name="Content Placeholder 5">
            <a:extLst>
              <a:ext uri="{FF2B5EF4-FFF2-40B4-BE49-F238E27FC236}">
                <a16:creationId xmlns:a16="http://schemas.microsoft.com/office/drawing/2014/main" id="{F8D2D866-0463-9E7A-04DE-962F388B2BCD}"/>
              </a:ext>
            </a:extLst>
          </p:cNvPr>
          <p:cNvSpPr>
            <a:spLocks noGrp="1"/>
          </p:cNvSpPr>
          <p:nvPr>
            <p:ph idx="1"/>
          </p:nvPr>
        </p:nvSpPr>
        <p:spPr/>
        <p:txBody>
          <a:bodyPr/>
          <a:lstStyle/>
          <a:p>
            <a:r>
              <a:rPr lang="en-US" dirty="0"/>
              <a:t>Personal Statement, Honors, Contributions to Science moved to the supplement</a:t>
            </a:r>
          </a:p>
          <a:p>
            <a:r>
              <a:rPr lang="en-US" dirty="0"/>
              <a:t>No place to address current or prior funded projects related to the work proposed</a:t>
            </a:r>
          </a:p>
          <a:p>
            <a:r>
              <a:rPr lang="en-US" dirty="0"/>
              <a:t>Products: </a:t>
            </a:r>
          </a:p>
          <a:p>
            <a:pPr lvl="1"/>
            <a:r>
              <a:rPr lang="en-US" dirty="0"/>
              <a:t>Changed significantly in </a:t>
            </a:r>
            <a:r>
              <a:rPr lang="en-US" dirty="0" err="1"/>
              <a:t>biosketch</a:t>
            </a:r>
            <a:endParaRPr lang="en-US" dirty="0"/>
          </a:p>
          <a:p>
            <a:pPr lvl="1"/>
            <a:r>
              <a:rPr lang="en-US" dirty="0"/>
              <a:t>Citations no longer allowed in Contributions to Science</a:t>
            </a:r>
          </a:p>
        </p:txBody>
      </p:sp>
      <p:sp>
        <p:nvSpPr>
          <p:cNvPr id="5" name="Slide Number Placeholder 4">
            <a:extLst>
              <a:ext uri="{FF2B5EF4-FFF2-40B4-BE49-F238E27FC236}">
                <a16:creationId xmlns:a16="http://schemas.microsoft.com/office/drawing/2014/main" id="{4116D0ED-C88A-3A1F-5C90-73B4EDCB545C}"/>
              </a:ext>
            </a:extLst>
          </p:cNvPr>
          <p:cNvSpPr>
            <a:spLocks noGrp="1"/>
          </p:cNvSpPr>
          <p:nvPr>
            <p:ph type="sldNum" sz="quarter" idx="12"/>
          </p:nvPr>
        </p:nvSpPr>
        <p:spPr/>
        <p:txBody>
          <a:bodyPr/>
          <a:lstStyle/>
          <a:p>
            <a:fld id="{6D9A7562-078F-0443-99CB-13A7936AC4A7}" type="slidenum">
              <a:rPr lang="en-US" smtClean="0"/>
              <a:t>6</a:t>
            </a:fld>
            <a:endParaRPr lang="en-US" dirty="0"/>
          </a:p>
        </p:txBody>
      </p:sp>
    </p:spTree>
    <p:extLst>
      <p:ext uri="{BB962C8B-B14F-4D97-AF65-F5344CB8AC3E}">
        <p14:creationId xmlns:p14="http://schemas.microsoft.com/office/powerpoint/2010/main" val="346084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2E4-FC2E-EBF4-2887-A8657BB406A5}"/>
              </a:ext>
            </a:extLst>
          </p:cNvPr>
          <p:cNvSpPr>
            <a:spLocks noGrp="1"/>
          </p:cNvSpPr>
          <p:nvPr>
            <p:ph type="title"/>
          </p:nvPr>
        </p:nvSpPr>
        <p:spPr/>
        <p:txBody>
          <a:bodyPr/>
          <a:lstStyle/>
          <a:p>
            <a:r>
              <a:rPr lang="en-US" dirty="0"/>
              <a:t>Current and Pending (Other) Support</a:t>
            </a:r>
          </a:p>
        </p:txBody>
      </p:sp>
      <p:sp>
        <p:nvSpPr>
          <p:cNvPr id="3" name="Content Placeholder 2">
            <a:extLst>
              <a:ext uri="{FF2B5EF4-FFF2-40B4-BE49-F238E27FC236}">
                <a16:creationId xmlns:a16="http://schemas.microsoft.com/office/drawing/2014/main" id="{2ACD0723-4223-65FF-02B1-033D99AC7B98}"/>
              </a:ext>
            </a:extLst>
          </p:cNvPr>
          <p:cNvSpPr>
            <a:spLocks noGrp="1"/>
          </p:cNvSpPr>
          <p:nvPr>
            <p:ph sz="half" idx="1"/>
          </p:nvPr>
        </p:nvSpPr>
        <p:spPr/>
        <p:txBody>
          <a:bodyPr>
            <a:normAutofit fontScale="92500" lnSpcReduction="10000"/>
          </a:bodyPr>
          <a:lstStyle/>
          <a:p>
            <a:r>
              <a:rPr lang="en-US" dirty="0"/>
              <a:t>Old NIH Format</a:t>
            </a:r>
          </a:p>
          <a:p>
            <a:pPr lvl="1"/>
            <a:r>
              <a:rPr lang="en-US" dirty="0"/>
              <a:t>Current/Pending</a:t>
            </a:r>
          </a:p>
          <a:p>
            <a:pPr lvl="2"/>
            <a:r>
              <a:rPr lang="en-US" dirty="0"/>
              <a:t>Title</a:t>
            </a:r>
          </a:p>
          <a:p>
            <a:pPr lvl="2"/>
            <a:r>
              <a:rPr lang="en-US" dirty="0"/>
              <a:t>Major Goals</a:t>
            </a:r>
          </a:p>
          <a:p>
            <a:pPr lvl="2"/>
            <a:r>
              <a:rPr lang="en-US" dirty="0"/>
              <a:t>Status of Support</a:t>
            </a:r>
          </a:p>
          <a:p>
            <a:pPr lvl="2"/>
            <a:r>
              <a:rPr lang="en-US" dirty="0"/>
              <a:t>Project Number</a:t>
            </a:r>
          </a:p>
          <a:p>
            <a:pPr lvl="2"/>
            <a:r>
              <a:rPr lang="en-US" dirty="0"/>
              <a:t>Name of PD/PI</a:t>
            </a:r>
          </a:p>
          <a:p>
            <a:pPr lvl="2"/>
            <a:r>
              <a:rPr lang="en-US" dirty="0"/>
              <a:t>Source of Support</a:t>
            </a:r>
          </a:p>
          <a:p>
            <a:pPr lvl="2"/>
            <a:r>
              <a:rPr lang="en-US" dirty="0"/>
              <a:t>Primary Place of Performance</a:t>
            </a:r>
          </a:p>
          <a:p>
            <a:pPr lvl="2"/>
            <a:r>
              <a:rPr lang="en-US" dirty="0"/>
              <a:t>Start and End Dates</a:t>
            </a:r>
          </a:p>
          <a:p>
            <a:pPr lvl="2"/>
            <a:r>
              <a:rPr lang="en-US" dirty="0"/>
              <a:t>Total Award Amount</a:t>
            </a:r>
          </a:p>
          <a:p>
            <a:pPr lvl="2"/>
            <a:r>
              <a:rPr lang="en-US" dirty="0"/>
              <a:t>Person Months</a:t>
            </a:r>
          </a:p>
          <a:p>
            <a:pPr lvl="1"/>
            <a:r>
              <a:rPr lang="en-US" dirty="0"/>
              <a:t>In-Kind</a:t>
            </a:r>
          </a:p>
          <a:p>
            <a:pPr lvl="1"/>
            <a:r>
              <a:rPr lang="en-US" dirty="0"/>
              <a:t>Overlap</a:t>
            </a:r>
          </a:p>
          <a:p>
            <a:pPr lvl="1"/>
            <a:r>
              <a:rPr lang="en-US" dirty="0"/>
              <a:t>Signature</a:t>
            </a:r>
          </a:p>
        </p:txBody>
      </p:sp>
      <p:sp>
        <p:nvSpPr>
          <p:cNvPr id="4" name="Content Placeholder 3">
            <a:extLst>
              <a:ext uri="{FF2B5EF4-FFF2-40B4-BE49-F238E27FC236}">
                <a16:creationId xmlns:a16="http://schemas.microsoft.com/office/drawing/2014/main" id="{25028190-F4C4-4331-C209-3D463D384EC3}"/>
              </a:ext>
            </a:extLst>
          </p:cNvPr>
          <p:cNvSpPr>
            <a:spLocks noGrp="1"/>
          </p:cNvSpPr>
          <p:nvPr>
            <p:ph sz="half" idx="2"/>
          </p:nvPr>
        </p:nvSpPr>
        <p:spPr/>
        <p:txBody>
          <a:bodyPr>
            <a:normAutofit fontScale="92500" lnSpcReduction="10000"/>
          </a:bodyPr>
          <a:lstStyle/>
          <a:p>
            <a:r>
              <a:rPr lang="en-US" dirty="0"/>
              <a:t>Common Form</a:t>
            </a:r>
          </a:p>
          <a:p>
            <a:pPr lvl="1"/>
            <a:r>
              <a:rPr lang="en-US" dirty="0"/>
              <a:t>Proposals and Active Projects</a:t>
            </a:r>
          </a:p>
          <a:p>
            <a:pPr lvl="2"/>
            <a:r>
              <a:rPr lang="en-US" dirty="0"/>
              <a:t>Title</a:t>
            </a:r>
          </a:p>
          <a:p>
            <a:pPr lvl="2"/>
            <a:r>
              <a:rPr lang="en-US" dirty="0"/>
              <a:t>Status of Support</a:t>
            </a:r>
          </a:p>
          <a:p>
            <a:pPr lvl="2"/>
            <a:r>
              <a:rPr lang="en-US" dirty="0"/>
              <a:t>Project Number</a:t>
            </a:r>
          </a:p>
          <a:p>
            <a:pPr lvl="2"/>
            <a:r>
              <a:rPr lang="en-US" dirty="0"/>
              <a:t>Source of Support</a:t>
            </a:r>
          </a:p>
          <a:p>
            <a:pPr lvl="2"/>
            <a:r>
              <a:rPr lang="en-US" dirty="0"/>
              <a:t>Primary Place of Performance</a:t>
            </a:r>
          </a:p>
          <a:p>
            <a:pPr lvl="2"/>
            <a:r>
              <a:rPr lang="en-US" dirty="0"/>
              <a:t>Start Date</a:t>
            </a:r>
          </a:p>
          <a:p>
            <a:pPr lvl="2"/>
            <a:r>
              <a:rPr lang="en-US" dirty="0"/>
              <a:t>End Date</a:t>
            </a:r>
          </a:p>
          <a:p>
            <a:pPr lvl="2"/>
            <a:r>
              <a:rPr lang="en-US" dirty="0"/>
              <a:t>Total Anticipated Amount</a:t>
            </a:r>
          </a:p>
          <a:p>
            <a:pPr lvl="2"/>
            <a:r>
              <a:rPr lang="en-US" dirty="0"/>
              <a:t>Person Months</a:t>
            </a:r>
          </a:p>
          <a:p>
            <a:pPr lvl="2"/>
            <a:r>
              <a:rPr lang="en-US" dirty="0"/>
              <a:t>Overall Objectives</a:t>
            </a:r>
          </a:p>
          <a:p>
            <a:pPr lvl="2"/>
            <a:r>
              <a:rPr lang="en-US" dirty="0"/>
              <a:t>Statement of Potential Overlap</a:t>
            </a:r>
          </a:p>
          <a:p>
            <a:pPr lvl="1"/>
            <a:r>
              <a:rPr lang="en-US" dirty="0"/>
              <a:t>In-Kind</a:t>
            </a:r>
          </a:p>
          <a:p>
            <a:pPr lvl="1"/>
            <a:r>
              <a:rPr lang="en-US" dirty="0"/>
              <a:t>Certification</a:t>
            </a:r>
          </a:p>
        </p:txBody>
      </p:sp>
      <p:sp>
        <p:nvSpPr>
          <p:cNvPr id="5" name="Slide Number Placeholder 4">
            <a:extLst>
              <a:ext uri="{FF2B5EF4-FFF2-40B4-BE49-F238E27FC236}">
                <a16:creationId xmlns:a16="http://schemas.microsoft.com/office/drawing/2014/main" id="{BA7414AE-FF8C-5D76-E062-05CF0B400A1E}"/>
              </a:ext>
            </a:extLst>
          </p:cNvPr>
          <p:cNvSpPr>
            <a:spLocks noGrp="1"/>
          </p:cNvSpPr>
          <p:nvPr>
            <p:ph type="sldNum" sz="quarter" idx="12"/>
          </p:nvPr>
        </p:nvSpPr>
        <p:spPr/>
        <p:txBody>
          <a:bodyPr/>
          <a:lstStyle/>
          <a:p>
            <a:fld id="{6D9A7562-078F-0443-99CB-13A7936AC4A7}" type="slidenum">
              <a:rPr lang="en-US" smtClean="0"/>
              <a:t>7</a:t>
            </a:fld>
            <a:endParaRPr lang="en-US" dirty="0"/>
          </a:p>
        </p:txBody>
      </p:sp>
    </p:spTree>
    <p:extLst>
      <p:ext uri="{BB962C8B-B14F-4D97-AF65-F5344CB8AC3E}">
        <p14:creationId xmlns:p14="http://schemas.microsoft.com/office/powerpoint/2010/main" val="1833056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99662-30E9-ADE4-1706-3F644874CE37}"/>
              </a:ext>
            </a:extLst>
          </p:cNvPr>
          <p:cNvSpPr>
            <a:spLocks noGrp="1"/>
          </p:cNvSpPr>
          <p:nvPr>
            <p:ph type="title"/>
          </p:nvPr>
        </p:nvSpPr>
        <p:spPr/>
        <p:txBody>
          <a:bodyPr/>
          <a:lstStyle/>
          <a:p>
            <a:r>
              <a:rPr lang="en-US" dirty="0"/>
              <a:t>Helpful External Links</a:t>
            </a:r>
          </a:p>
        </p:txBody>
      </p:sp>
      <p:pic>
        <p:nvPicPr>
          <p:cNvPr id="17" name="Content Placeholder 16" descr="Postit Notes with solid fill">
            <a:extLst>
              <a:ext uri="{FF2B5EF4-FFF2-40B4-BE49-F238E27FC236}">
                <a16:creationId xmlns:a16="http://schemas.microsoft.com/office/drawing/2014/main" id="{8AE0D416-A37B-D8A9-C152-BDC7E250B55D}"/>
              </a:ext>
            </a:extLst>
          </p:cNvPr>
          <p:cNvPicPr>
            <a:picLocks noGrp="1" noChangeAspect="1"/>
          </p:cNvPicPr>
          <p:nvPr>
            <p:ph idx="18"/>
          </p:nvPr>
        </p:nvPicPr>
        <p:blipFill>
          <a:blip r:embed="rId3">
            <a:extLst>
              <a:ext uri="{96DAC541-7B7A-43D3-8B79-37D633B846F1}">
                <asvg:svgBlip xmlns:asvg="http://schemas.microsoft.com/office/drawing/2016/SVG/main" r:embed="rId4"/>
              </a:ext>
            </a:extLst>
          </a:blip>
          <a:stretch>
            <a:fillRect/>
          </a:stretch>
        </p:blipFill>
        <p:spPr>
          <a:xfrm>
            <a:off x="824706" y="1571625"/>
            <a:ext cx="517525" cy="517525"/>
          </a:xfrm>
        </p:spPr>
      </p:pic>
      <p:sp>
        <p:nvSpPr>
          <p:cNvPr id="4" name="Content Placeholder 3">
            <a:extLst>
              <a:ext uri="{FF2B5EF4-FFF2-40B4-BE49-F238E27FC236}">
                <a16:creationId xmlns:a16="http://schemas.microsoft.com/office/drawing/2014/main" id="{FA546D1D-A67B-4DD5-05A7-42D75B2F54C2}"/>
              </a:ext>
            </a:extLst>
          </p:cNvPr>
          <p:cNvSpPr>
            <a:spLocks noGrp="1"/>
          </p:cNvSpPr>
          <p:nvPr>
            <p:ph idx="1"/>
          </p:nvPr>
        </p:nvSpPr>
        <p:spPr/>
        <p:txBody>
          <a:bodyPr/>
          <a:lstStyle/>
          <a:p>
            <a:r>
              <a:rPr lang="en-US" dirty="0">
                <a:hlinkClick r:id="rId5"/>
              </a:rPr>
              <a:t>NOT-OD-25-152</a:t>
            </a:r>
            <a:r>
              <a:rPr lang="en-US" dirty="0"/>
              <a:t> – NIH announces Common Forms preview</a:t>
            </a:r>
          </a:p>
        </p:txBody>
      </p:sp>
      <p:pic>
        <p:nvPicPr>
          <p:cNvPr id="19" name="Content Placeholder 18" descr="Question Mark with solid fill">
            <a:extLst>
              <a:ext uri="{FF2B5EF4-FFF2-40B4-BE49-F238E27FC236}">
                <a16:creationId xmlns:a16="http://schemas.microsoft.com/office/drawing/2014/main" id="{2BF1A244-12FE-E0C2-9D6A-EAF4D553C10E}"/>
              </a:ext>
            </a:extLst>
          </p:cNvPr>
          <p:cNvPicPr>
            <a:picLocks noGrp="1" noChangeAspect="1"/>
          </p:cNvPicPr>
          <p:nvPr>
            <p:ph idx="19"/>
          </p:nvPr>
        </p:nvPicPr>
        <p:blipFill>
          <a:blip r:embed="rId6">
            <a:extLst>
              <a:ext uri="{96DAC541-7B7A-43D3-8B79-37D633B846F1}">
                <asvg:svgBlip xmlns:asvg="http://schemas.microsoft.com/office/drawing/2016/SVG/main" r:embed="rId7"/>
              </a:ext>
            </a:extLst>
          </a:blip>
          <a:stretch>
            <a:fillRect/>
          </a:stretch>
        </p:blipFill>
        <p:spPr>
          <a:xfrm>
            <a:off x="824706" y="2263775"/>
            <a:ext cx="517525" cy="517525"/>
          </a:xfrm>
        </p:spPr>
      </p:pic>
      <p:sp>
        <p:nvSpPr>
          <p:cNvPr id="6" name="Content Placeholder 5">
            <a:extLst>
              <a:ext uri="{FF2B5EF4-FFF2-40B4-BE49-F238E27FC236}">
                <a16:creationId xmlns:a16="http://schemas.microsoft.com/office/drawing/2014/main" id="{B7AA29E2-6547-3099-6B28-7299D735F41D}"/>
              </a:ext>
            </a:extLst>
          </p:cNvPr>
          <p:cNvSpPr>
            <a:spLocks noGrp="1"/>
          </p:cNvSpPr>
          <p:nvPr>
            <p:ph idx="13"/>
          </p:nvPr>
        </p:nvSpPr>
        <p:spPr/>
        <p:txBody>
          <a:bodyPr/>
          <a:lstStyle/>
          <a:p>
            <a:r>
              <a:rPr lang="en-US" dirty="0">
                <a:hlinkClick r:id="rId8"/>
              </a:rPr>
              <a:t>Frequently Asked Questions</a:t>
            </a:r>
            <a:endParaRPr lang="en-US" dirty="0"/>
          </a:p>
        </p:txBody>
      </p:sp>
      <p:pic>
        <p:nvPicPr>
          <p:cNvPr id="21" name="Content Placeholder 20" descr="List with solid fill">
            <a:extLst>
              <a:ext uri="{FF2B5EF4-FFF2-40B4-BE49-F238E27FC236}">
                <a16:creationId xmlns:a16="http://schemas.microsoft.com/office/drawing/2014/main" id="{FE5707C0-82AB-B87B-503E-E95E8E26C221}"/>
              </a:ext>
            </a:extLst>
          </p:cNvPr>
          <p:cNvPicPr>
            <a:picLocks noGrp="1" noChangeAspect="1"/>
          </p:cNvPicPr>
          <p:nvPr>
            <p:ph idx="20"/>
          </p:nvPr>
        </p:nvPicPr>
        <p:blipFill>
          <a:blip r:embed="rId9">
            <a:extLst>
              <a:ext uri="{96DAC541-7B7A-43D3-8B79-37D633B846F1}">
                <asvg:svgBlip xmlns:asvg="http://schemas.microsoft.com/office/drawing/2016/SVG/main" r:embed="rId10"/>
              </a:ext>
            </a:extLst>
          </a:blip>
          <a:stretch>
            <a:fillRect/>
          </a:stretch>
        </p:blipFill>
        <p:spPr>
          <a:xfrm>
            <a:off x="824706" y="2955925"/>
            <a:ext cx="517525" cy="517525"/>
          </a:xfrm>
        </p:spPr>
      </p:pic>
      <p:sp>
        <p:nvSpPr>
          <p:cNvPr id="10" name="Content Placeholder 9">
            <a:extLst>
              <a:ext uri="{FF2B5EF4-FFF2-40B4-BE49-F238E27FC236}">
                <a16:creationId xmlns:a16="http://schemas.microsoft.com/office/drawing/2014/main" id="{BA95DA79-3FAD-B5D1-D26D-790583F40A24}"/>
              </a:ext>
            </a:extLst>
          </p:cNvPr>
          <p:cNvSpPr>
            <a:spLocks noGrp="1"/>
          </p:cNvSpPr>
          <p:nvPr>
            <p:ph idx="15"/>
          </p:nvPr>
        </p:nvSpPr>
        <p:spPr/>
        <p:txBody>
          <a:bodyPr/>
          <a:lstStyle/>
          <a:p>
            <a:r>
              <a:rPr lang="en-US" dirty="0">
                <a:hlinkClick r:id="rId11"/>
              </a:rPr>
              <a:t>Biosketch Supplement Preview </a:t>
            </a:r>
            <a:r>
              <a:rPr lang="en-US" dirty="0"/>
              <a:t>in NIH Forms Directory</a:t>
            </a:r>
          </a:p>
        </p:txBody>
      </p:sp>
      <p:pic>
        <p:nvPicPr>
          <p:cNvPr id="25" name="Content Placeholder 24" descr="Table with solid fill">
            <a:extLst>
              <a:ext uri="{FF2B5EF4-FFF2-40B4-BE49-F238E27FC236}">
                <a16:creationId xmlns:a16="http://schemas.microsoft.com/office/drawing/2014/main" id="{8A22164C-6EA1-8EAB-145A-AF15F43B9BA5}"/>
              </a:ext>
            </a:extLst>
          </p:cNvPr>
          <p:cNvPicPr>
            <a:picLocks noGrp="1" noChangeAspect="1"/>
          </p:cNvPicPr>
          <p:nvPr>
            <p:ph idx="22"/>
          </p:nvPr>
        </p:nvPicPr>
        <p:blipFill>
          <a:blip r:embed="rId12">
            <a:extLst>
              <a:ext uri="{96DAC541-7B7A-43D3-8B79-37D633B846F1}">
                <asvg:svgBlip xmlns:asvg="http://schemas.microsoft.com/office/drawing/2016/SVG/main" r:embed="rId13"/>
              </a:ext>
            </a:extLst>
          </a:blip>
          <a:stretch>
            <a:fillRect/>
          </a:stretch>
        </p:blipFill>
        <p:spPr>
          <a:xfrm>
            <a:off x="824706" y="4368800"/>
            <a:ext cx="517525" cy="517525"/>
          </a:xfrm>
        </p:spPr>
      </p:pic>
      <p:sp>
        <p:nvSpPr>
          <p:cNvPr id="12" name="Content Placeholder 11">
            <a:extLst>
              <a:ext uri="{FF2B5EF4-FFF2-40B4-BE49-F238E27FC236}">
                <a16:creationId xmlns:a16="http://schemas.microsoft.com/office/drawing/2014/main" id="{09DA599F-19B6-38FE-D7D3-47BC4447A7E4}"/>
              </a:ext>
            </a:extLst>
          </p:cNvPr>
          <p:cNvSpPr>
            <a:spLocks noGrp="1"/>
          </p:cNvSpPr>
          <p:nvPr>
            <p:ph idx="16"/>
          </p:nvPr>
        </p:nvSpPr>
        <p:spPr/>
        <p:txBody>
          <a:bodyPr/>
          <a:lstStyle/>
          <a:p>
            <a:r>
              <a:rPr lang="en-US" dirty="0">
                <a:hlinkClick r:id="rId14"/>
              </a:rPr>
              <a:t>Current and Pending (Other) Support Preview </a:t>
            </a:r>
            <a:r>
              <a:rPr lang="en-US" dirty="0"/>
              <a:t>in NIH Forms Directory</a:t>
            </a:r>
          </a:p>
        </p:txBody>
      </p:sp>
      <p:pic>
        <p:nvPicPr>
          <p:cNvPr id="27" name="Content Placeholder 26" descr="Browser window with solid fill">
            <a:extLst>
              <a:ext uri="{FF2B5EF4-FFF2-40B4-BE49-F238E27FC236}">
                <a16:creationId xmlns:a16="http://schemas.microsoft.com/office/drawing/2014/main" id="{24D62F85-BFF1-CC34-22BB-5194BA2DD839}"/>
              </a:ext>
            </a:extLst>
          </p:cNvPr>
          <p:cNvPicPr>
            <a:picLocks noGrp="1" noChangeAspect="1"/>
          </p:cNvPicPr>
          <p:nvPr>
            <p:ph idx="23"/>
          </p:nvPr>
        </p:nvPicPr>
        <p:blipFill>
          <a:blip r:embed="rId15">
            <a:extLst>
              <a:ext uri="{96DAC541-7B7A-43D3-8B79-37D633B846F1}">
                <asvg:svgBlip xmlns:asvg="http://schemas.microsoft.com/office/drawing/2016/SVG/main" r:embed="rId16"/>
              </a:ext>
            </a:extLst>
          </a:blip>
          <a:stretch>
            <a:fillRect/>
          </a:stretch>
        </p:blipFill>
        <p:spPr>
          <a:xfrm>
            <a:off x="824706" y="5091113"/>
            <a:ext cx="517525" cy="517525"/>
          </a:xfrm>
        </p:spPr>
      </p:pic>
      <p:sp>
        <p:nvSpPr>
          <p:cNvPr id="14" name="Content Placeholder 13">
            <a:extLst>
              <a:ext uri="{FF2B5EF4-FFF2-40B4-BE49-F238E27FC236}">
                <a16:creationId xmlns:a16="http://schemas.microsoft.com/office/drawing/2014/main" id="{62F18D61-0E89-76F4-B5D9-29FEDD46A235}"/>
              </a:ext>
            </a:extLst>
          </p:cNvPr>
          <p:cNvSpPr>
            <a:spLocks noGrp="1"/>
          </p:cNvSpPr>
          <p:nvPr>
            <p:ph idx="17"/>
          </p:nvPr>
        </p:nvSpPr>
        <p:spPr/>
        <p:txBody>
          <a:bodyPr/>
          <a:lstStyle/>
          <a:p>
            <a:r>
              <a:rPr lang="en-US" dirty="0"/>
              <a:t>NSF </a:t>
            </a:r>
            <a:r>
              <a:rPr lang="en-US" dirty="0">
                <a:hlinkClick r:id="rId17"/>
              </a:rPr>
              <a:t>Common Forms </a:t>
            </a:r>
            <a:r>
              <a:rPr lang="en-US" dirty="0"/>
              <a:t>Page</a:t>
            </a:r>
          </a:p>
        </p:txBody>
      </p:sp>
      <p:sp>
        <p:nvSpPr>
          <p:cNvPr id="15" name="Slide Number Placeholder 14">
            <a:extLst>
              <a:ext uri="{FF2B5EF4-FFF2-40B4-BE49-F238E27FC236}">
                <a16:creationId xmlns:a16="http://schemas.microsoft.com/office/drawing/2014/main" id="{20ABE00B-E9FC-FF4E-9799-AD40ACC9F998}"/>
              </a:ext>
            </a:extLst>
          </p:cNvPr>
          <p:cNvSpPr>
            <a:spLocks noGrp="1"/>
          </p:cNvSpPr>
          <p:nvPr>
            <p:ph type="sldNum" sz="quarter" idx="12"/>
          </p:nvPr>
        </p:nvSpPr>
        <p:spPr/>
        <p:txBody>
          <a:bodyPr/>
          <a:lstStyle/>
          <a:p>
            <a:fld id="{6D9A7562-078F-0443-99CB-13A7936AC4A7}" type="slidenum">
              <a:rPr lang="en-US" smtClean="0"/>
              <a:t>8</a:t>
            </a:fld>
            <a:endParaRPr lang="en-US"/>
          </a:p>
        </p:txBody>
      </p:sp>
      <p:sp>
        <p:nvSpPr>
          <p:cNvPr id="8" name="Content Placeholder 7">
            <a:extLst>
              <a:ext uri="{FF2B5EF4-FFF2-40B4-BE49-F238E27FC236}">
                <a16:creationId xmlns:a16="http://schemas.microsoft.com/office/drawing/2014/main" id="{6D06949D-7A8C-E29E-7B82-FB85B98570E8}"/>
              </a:ext>
            </a:extLst>
          </p:cNvPr>
          <p:cNvSpPr>
            <a:spLocks noGrp="1"/>
          </p:cNvSpPr>
          <p:nvPr>
            <p:ph idx="14"/>
          </p:nvPr>
        </p:nvSpPr>
        <p:spPr/>
        <p:txBody>
          <a:bodyPr/>
          <a:lstStyle/>
          <a:p>
            <a:r>
              <a:rPr lang="en-US" dirty="0">
                <a:hlinkClick r:id="rId18"/>
              </a:rPr>
              <a:t>Biosketch Preview </a:t>
            </a:r>
            <a:r>
              <a:rPr lang="en-US" dirty="0"/>
              <a:t>in NIH Forms Directory</a:t>
            </a:r>
          </a:p>
        </p:txBody>
      </p:sp>
      <p:pic>
        <p:nvPicPr>
          <p:cNvPr id="23" name="Content Placeholder 22" descr="Document with solid fill">
            <a:extLst>
              <a:ext uri="{FF2B5EF4-FFF2-40B4-BE49-F238E27FC236}">
                <a16:creationId xmlns:a16="http://schemas.microsoft.com/office/drawing/2014/main" id="{F236E86A-E014-0421-B593-6036AFAB0459}"/>
              </a:ext>
            </a:extLst>
          </p:cNvPr>
          <p:cNvPicPr>
            <a:picLocks noGrp="1" noChangeAspect="1"/>
          </p:cNvPicPr>
          <p:nvPr>
            <p:ph idx="21"/>
          </p:nvPr>
        </p:nvPicPr>
        <p:blipFill>
          <a:blip r:embed="rId19">
            <a:extLst>
              <a:ext uri="{96DAC541-7B7A-43D3-8B79-37D633B846F1}">
                <asvg:svgBlip xmlns:asvg="http://schemas.microsoft.com/office/drawing/2016/SVG/main" r:embed="rId20"/>
              </a:ext>
            </a:extLst>
          </a:blip>
          <a:stretch>
            <a:fillRect/>
          </a:stretch>
        </p:blipFill>
        <p:spPr>
          <a:xfrm>
            <a:off x="824706" y="3678238"/>
            <a:ext cx="517525" cy="517525"/>
          </a:xfrm>
        </p:spPr>
      </p:pic>
    </p:spTree>
    <p:extLst>
      <p:ext uri="{BB962C8B-B14F-4D97-AF65-F5344CB8AC3E}">
        <p14:creationId xmlns:p14="http://schemas.microsoft.com/office/powerpoint/2010/main" val="1277678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54C89AB-B437-7054-B4A3-0D33FAEB555D}"/>
              </a:ext>
            </a:extLst>
          </p:cNvPr>
          <p:cNvSpPr>
            <a:spLocks noGrp="1"/>
          </p:cNvSpPr>
          <p:nvPr>
            <p:ph type="title"/>
          </p:nvPr>
        </p:nvSpPr>
        <p:spPr/>
        <p:txBody>
          <a:bodyPr/>
          <a:lstStyle/>
          <a:p>
            <a:r>
              <a:rPr lang="en-US" dirty="0"/>
              <a:t>UR Resources Available</a:t>
            </a:r>
          </a:p>
        </p:txBody>
      </p:sp>
      <p:sp>
        <p:nvSpPr>
          <p:cNvPr id="7" name="Content Placeholder 6">
            <a:extLst>
              <a:ext uri="{FF2B5EF4-FFF2-40B4-BE49-F238E27FC236}">
                <a16:creationId xmlns:a16="http://schemas.microsoft.com/office/drawing/2014/main" id="{1AC28182-2BEE-E1ED-4A79-3833A92F43E0}"/>
              </a:ext>
            </a:extLst>
          </p:cNvPr>
          <p:cNvSpPr>
            <a:spLocks noGrp="1"/>
          </p:cNvSpPr>
          <p:nvPr>
            <p:ph sz="half" idx="1"/>
          </p:nvPr>
        </p:nvSpPr>
        <p:spPr/>
        <p:txBody>
          <a:bodyPr>
            <a:normAutofit/>
          </a:bodyPr>
          <a:lstStyle/>
          <a:p>
            <a:r>
              <a:rPr lang="en-US" dirty="0"/>
              <a:t>Library Support:</a:t>
            </a:r>
          </a:p>
          <a:p>
            <a:r>
              <a:rPr lang="en-US" dirty="0">
                <a:hlinkClick r:id="rId3"/>
              </a:rPr>
              <a:t>River Campus Support Request</a:t>
            </a:r>
            <a:endParaRPr lang="en-US" dirty="0"/>
          </a:p>
          <a:p>
            <a:endParaRPr lang="en-US" dirty="0"/>
          </a:p>
          <a:p>
            <a:r>
              <a:rPr lang="en-US" dirty="0">
                <a:hlinkClick r:id="rId4"/>
              </a:rPr>
              <a:t>Medical Center Support Request</a:t>
            </a:r>
            <a:endParaRPr lang="en-US" dirty="0"/>
          </a:p>
          <a:p>
            <a:r>
              <a:rPr lang="en-US" dirty="0"/>
              <a:t>Or</a:t>
            </a:r>
          </a:p>
          <a:p>
            <a:r>
              <a:rPr lang="en-US" dirty="0"/>
              <a:t>Linda Hasman: </a:t>
            </a:r>
            <a:r>
              <a:rPr lang="en-US" u="sng" dirty="0">
                <a:hlinkClick r:id="rId5"/>
              </a:rPr>
              <a:t>linda_hasman@urmc.rochester.edu</a:t>
            </a:r>
            <a:endParaRPr lang="en-US" dirty="0"/>
          </a:p>
          <a:p>
            <a:endParaRPr lang="en-US" dirty="0"/>
          </a:p>
        </p:txBody>
      </p:sp>
      <p:sp>
        <p:nvSpPr>
          <p:cNvPr id="8" name="Content Placeholder 7">
            <a:extLst>
              <a:ext uri="{FF2B5EF4-FFF2-40B4-BE49-F238E27FC236}">
                <a16:creationId xmlns:a16="http://schemas.microsoft.com/office/drawing/2014/main" id="{2ECA6144-62A8-B4F8-A687-EE3C79424F6F}"/>
              </a:ext>
            </a:extLst>
          </p:cNvPr>
          <p:cNvSpPr>
            <a:spLocks noGrp="1"/>
          </p:cNvSpPr>
          <p:nvPr>
            <p:ph sz="half" idx="2"/>
          </p:nvPr>
        </p:nvSpPr>
        <p:spPr/>
        <p:txBody>
          <a:bodyPr>
            <a:normAutofit/>
          </a:bodyPr>
          <a:lstStyle/>
          <a:p>
            <a:r>
              <a:rPr lang="en-US" dirty="0">
                <a:hlinkClick r:id="rId6"/>
              </a:rPr>
              <a:t>Research Security at the University of Rochester</a:t>
            </a:r>
            <a:endParaRPr lang="en-US" dirty="0"/>
          </a:p>
          <a:p>
            <a:r>
              <a:rPr lang="en-US" dirty="0"/>
              <a:t>Colleagues who submit to NSF</a:t>
            </a:r>
          </a:p>
          <a:p>
            <a:endParaRPr lang="en-US" dirty="0"/>
          </a:p>
        </p:txBody>
      </p:sp>
      <p:sp>
        <p:nvSpPr>
          <p:cNvPr id="5" name="Slide Number Placeholder 4">
            <a:extLst>
              <a:ext uri="{FF2B5EF4-FFF2-40B4-BE49-F238E27FC236}">
                <a16:creationId xmlns:a16="http://schemas.microsoft.com/office/drawing/2014/main" id="{C92703FC-56F7-F53A-F356-D9A3F744E724}"/>
              </a:ext>
            </a:extLst>
          </p:cNvPr>
          <p:cNvSpPr>
            <a:spLocks noGrp="1"/>
          </p:cNvSpPr>
          <p:nvPr>
            <p:ph type="sldNum" sz="quarter" idx="12"/>
          </p:nvPr>
        </p:nvSpPr>
        <p:spPr/>
        <p:txBody>
          <a:bodyPr/>
          <a:lstStyle/>
          <a:p>
            <a:fld id="{6D9A7562-078F-0443-99CB-13A7936AC4A7}" type="slidenum">
              <a:rPr lang="en-US" smtClean="0"/>
              <a:t>9</a:t>
            </a:fld>
            <a:endParaRPr lang="en-US" dirty="0"/>
          </a:p>
        </p:txBody>
      </p:sp>
    </p:spTree>
    <p:extLst>
      <p:ext uri="{BB962C8B-B14F-4D97-AF65-F5344CB8AC3E}">
        <p14:creationId xmlns:p14="http://schemas.microsoft.com/office/powerpoint/2010/main" val="909075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74e17f4-cf11-4ce2-b3ef-5de76bf4ce41}" enabled="0" method="" siteId="{374e17f4-cf11-4ce2-b3ef-5de76bf4ce41}" removed="1"/>
</clbl:labelList>
</file>

<file path=docProps/app.xml><?xml version="1.0" encoding="utf-8"?>
<Properties xmlns="http://schemas.openxmlformats.org/officeDocument/2006/extended-properties" xmlns:vt="http://schemas.openxmlformats.org/officeDocument/2006/docPropsVTypes">
  <Template/>
  <TotalTime>1182</TotalTime>
  <Words>1930</Words>
  <Application>Microsoft Office PowerPoint</Application>
  <PresentationFormat>Widescreen</PresentationFormat>
  <Paragraphs>192</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Georgia</vt:lpstr>
      <vt:lpstr>Wingdings</vt:lpstr>
      <vt:lpstr>Office Theme</vt:lpstr>
      <vt:lpstr>NIH Common Forms Preview</vt:lpstr>
      <vt:lpstr>Key Highlights</vt:lpstr>
      <vt:lpstr>Features</vt:lpstr>
      <vt:lpstr>SciENcv Reminders for Researchers</vt:lpstr>
      <vt:lpstr>Biosketch (and Biosketch Supplement)</vt:lpstr>
      <vt:lpstr>Significant Changes to Biosketch</vt:lpstr>
      <vt:lpstr>Current and Pending (Other) Support</vt:lpstr>
      <vt:lpstr>Helpful External Links</vt:lpstr>
      <vt:lpstr>UR Resources Available</vt:lpstr>
      <vt:lpstr>REMINDER</vt:lpstr>
      <vt:lpstr>PowerPoint Presentation</vt:lpstr>
    </vt:vector>
  </TitlesOfParts>
  <Manager/>
  <Company>University of Rochester</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Billotti, Emily (ORPA)</dc:creator>
  <cp:keywords>University of Rochester</cp:keywords>
  <dc:description/>
  <cp:lastModifiedBy>Billotti, Emily (ORPA)</cp:lastModifiedBy>
  <cp:revision>17</cp:revision>
  <dcterms:created xsi:type="dcterms:W3CDTF">2025-09-12T14:34:27Z</dcterms:created>
  <dcterms:modified xsi:type="dcterms:W3CDTF">2025-10-23T15:02:30Z</dcterms:modified>
  <cp:category/>
</cp:coreProperties>
</file>