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60" r:id="rId3"/>
    <p:sldId id="261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4" d="100"/>
          <a:sy n="74" d="100"/>
        </p:scale>
        <p:origin x="-10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66DA6-7F90-E74D-8640-E1F3790D8B14}" type="datetimeFigureOut">
              <a:rPr lang="en-US" smtClean="0"/>
              <a:t>7/21/2015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4EA9E-A8E8-4C4C-935A-19ADAE4348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66DA6-7F90-E74D-8640-E1F3790D8B14}" type="datetimeFigureOut">
              <a:rPr lang="en-US" smtClean="0"/>
              <a:t>7/21/2015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4EA9E-A8E8-4C4C-935A-19ADAE4348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66DA6-7F90-E74D-8640-E1F3790D8B14}" type="datetimeFigureOut">
              <a:rPr lang="en-US" smtClean="0"/>
              <a:t>7/21/2015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4EA9E-A8E8-4C4C-935A-19ADAE4348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66DA6-7F90-E74D-8640-E1F3790D8B14}" type="datetimeFigureOut">
              <a:rPr lang="en-US" smtClean="0"/>
              <a:t>7/21/2015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4EA9E-A8E8-4C4C-935A-19ADAE4348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66DA6-7F90-E74D-8640-E1F3790D8B14}" type="datetimeFigureOut">
              <a:rPr lang="en-US" smtClean="0"/>
              <a:t>7/21/2015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4EA9E-A8E8-4C4C-935A-19ADAE4348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66DA6-7F90-E74D-8640-E1F3790D8B14}" type="datetimeFigureOut">
              <a:rPr lang="en-US" smtClean="0"/>
              <a:t>7/21/2015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4EA9E-A8E8-4C4C-935A-19ADAE4348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66DA6-7F90-E74D-8640-E1F3790D8B14}" type="datetimeFigureOut">
              <a:rPr lang="en-US" smtClean="0"/>
              <a:t>7/21/2015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4EA9E-A8E8-4C4C-935A-19ADAE4348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66DA6-7F90-E74D-8640-E1F3790D8B14}" type="datetimeFigureOut">
              <a:rPr lang="en-US" smtClean="0"/>
              <a:t>7/21/2015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4EA9E-A8E8-4C4C-935A-19ADAE4348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66DA6-7F90-E74D-8640-E1F3790D8B14}" type="datetimeFigureOut">
              <a:rPr lang="en-US" smtClean="0"/>
              <a:t>7/21/2015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4EA9E-A8E8-4C4C-935A-19ADAE4348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66DA6-7F90-E74D-8640-E1F3790D8B14}" type="datetimeFigureOut">
              <a:rPr lang="en-US" smtClean="0"/>
              <a:t>7/21/2015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4EA9E-A8E8-4C4C-935A-19ADAE4348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66DA6-7F90-E74D-8640-E1F3790D8B14}" type="datetimeFigureOut">
              <a:rPr lang="en-US" smtClean="0"/>
              <a:t>7/21/2015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4EA9E-A8E8-4C4C-935A-19ADAE4348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866DA6-7F90-E74D-8640-E1F3790D8B14}" type="datetimeFigureOut">
              <a:rPr lang="en-US" smtClean="0"/>
              <a:t>7/21/2015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24EA9E-A8E8-4C4C-935A-19ADAE43482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Honor Pledge for Exams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Write out the pledge and sign your name.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/>
              <a:t>“I affirm that I will not give or receive any unauthorized help on this exam, and that all work will be my own.”</a:t>
            </a:r>
            <a:r>
              <a:rPr lang="en-US" dirty="0" smtClean="0"/>
              <a:t>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Signature ________________________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Honor Pledge for Graded Assignments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Write out the pledge and sign your name.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/>
              <a:t>“I affirm that I have not given or received any unauthorized help on this assignment, and that this work is my own.”</a:t>
            </a:r>
            <a:r>
              <a:rPr lang="en-US" dirty="0" smtClean="0"/>
              <a:t>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Signature ________________________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Honor Pledge for Group Projects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Write out the pledge and sign your name.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/>
              <a:t>“I accept responsibility for my role in ensuring the integrity of the work submitted by the group in which I participated.”</a:t>
            </a:r>
            <a:r>
              <a:rPr lang="en-US" dirty="0" smtClean="0"/>
              <a:t> 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Signature ________________________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121</Words>
  <Application>Microsoft Office PowerPoint</Application>
  <PresentationFormat>On-screen Show (4:3)</PresentationFormat>
  <Paragraphs>18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Honor Pledge for Exams</vt:lpstr>
      <vt:lpstr>Honor Pledge for Graded Assignments</vt:lpstr>
      <vt:lpstr>Honor Pledge for Group Projects</vt:lpstr>
    </vt:vector>
  </TitlesOfParts>
  <Company>University of Rochester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Honor Pledge for Exams</dc:title>
  <dc:creator/>
  <cp:lastModifiedBy> </cp:lastModifiedBy>
  <cp:revision>2</cp:revision>
  <dcterms:created xsi:type="dcterms:W3CDTF">2015-07-20T18:09:38Z</dcterms:created>
  <dcterms:modified xsi:type="dcterms:W3CDTF">2015-07-21T15:42:22Z</dcterms:modified>
</cp:coreProperties>
</file>