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5"/>
  </p:notesMasterIdLst>
  <p:handoutMasterIdLst>
    <p:handoutMasterId r:id="rId16"/>
  </p:handoutMasterIdLst>
  <p:sldIdLst>
    <p:sldId id="1128" r:id="rId8"/>
    <p:sldId id="1143" r:id="rId9"/>
    <p:sldId id="1147" r:id="rId10"/>
    <p:sldId id="1149" r:id="rId11"/>
    <p:sldId id="1148" r:id="rId12"/>
    <p:sldId id="1132" r:id="rId13"/>
    <p:sldId id="1042" r:id="rId1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63" d="100"/>
          <a:sy n="63" d="100"/>
        </p:scale>
        <p:origin x="11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How to create and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use Requisition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Templates.</a:t>
            </a: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8548502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How to create and use </a:t>
            </a:r>
            <a:r>
              <a:rPr lang="en-US" sz="3200" dirty="0" smtClean="0">
                <a:latin typeface="Calibri"/>
              </a:rPr>
              <a:t>Templates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219200"/>
            <a:ext cx="8015217" cy="1752600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Workday allows you to quickly </a:t>
            </a:r>
            <a:r>
              <a:rPr lang="en-US" sz="2400" dirty="0" smtClean="0">
                <a:solidFill>
                  <a:schemeClr val="tx2"/>
                </a:solidFill>
              </a:rPr>
              <a:t>create </a:t>
            </a:r>
            <a:r>
              <a:rPr lang="en-US" sz="2400" dirty="0" smtClean="0">
                <a:solidFill>
                  <a:schemeClr val="tx2"/>
                </a:solidFill>
              </a:rPr>
              <a:t>Templates for </a:t>
            </a:r>
            <a:r>
              <a:rPr lang="en-US" sz="2400" dirty="0" smtClean="0">
                <a:solidFill>
                  <a:schemeClr val="tx2"/>
                </a:solidFill>
              </a:rPr>
              <a:t>Requisition Worktags </a:t>
            </a:r>
            <a:r>
              <a:rPr lang="en-US" sz="2400" dirty="0" smtClean="0">
                <a:solidFill>
                  <a:schemeClr val="tx2"/>
                </a:solidFill>
              </a:rPr>
              <a:t>(FAOs), </a:t>
            </a:r>
            <a:r>
              <a:rPr lang="en-US" sz="2400" dirty="0" smtClean="0">
                <a:solidFill>
                  <a:schemeClr val="tx2"/>
                </a:solidFill>
              </a:rPr>
              <a:t>Worktag </a:t>
            </a:r>
            <a:r>
              <a:rPr lang="en-US" sz="2400" dirty="0" smtClean="0">
                <a:solidFill>
                  <a:schemeClr val="tx2"/>
                </a:solidFill>
              </a:rPr>
              <a:t>Splits, and </a:t>
            </a:r>
            <a:r>
              <a:rPr lang="en-US" sz="2400" dirty="0" smtClean="0">
                <a:solidFill>
                  <a:schemeClr val="tx2"/>
                </a:solidFill>
              </a:rPr>
              <a:t>Requisitions.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 fontAlgn="ctr"/>
            <a:r>
              <a:rPr lang="en-US" sz="1600" dirty="0" smtClean="0">
                <a:solidFill>
                  <a:schemeClr val="tx2"/>
                </a:solidFill>
              </a:rPr>
              <a:t>In the global search bar </a:t>
            </a:r>
            <a:r>
              <a:rPr lang="en-US" sz="1600" dirty="0" smtClean="0">
                <a:solidFill>
                  <a:schemeClr val="tx2"/>
                </a:solidFill>
              </a:rPr>
              <a:t>type: </a:t>
            </a:r>
            <a:r>
              <a:rPr lang="en-US" sz="1600" dirty="0" smtClean="0">
                <a:solidFill>
                  <a:schemeClr val="tx2"/>
                </a:solidFill>
              </a:rPr>
              <a:t>Template</a:t>
            </a:r>
          </a:p>
          <a:p>
            <a:pPr lvl="1" fontAlgn="ctr"/>
            <a:endParaRPr lang="en-US" sz="20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650468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Select the type of template you would like to create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119" y="2770392"/>
            <a:ext cx="4847762" cy="273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How to create and use </a:t>
            </a:r>
            <a:r>
              <a:rPr lang="en-US" sz="3200" dirty="0" smtClean="0">
                <a:latin typeface="Calibri"/>
              </a:rPr>
              <a:t>Templates </a:t>
            </a:r>
            <a:r>
              <a:rPr lang="en-US" sz="2000" dirty="0" smtClean="0">
                <a:latin typeface="Calibri"/>
              </a:rPr>
              <a:t>(cont’d)</a:t>
            </a:r>
            <a:endParaRPr lang="en-US" sz="20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To create a Worktag </a:t>
            </a:r>
            <a:r>
              <a:rPr lang="en-US" sz="2000" dirty="0" smtClean="0">
                <a:solidFill>
                  <a:schemeClr val="tx2"/>
                </a:solidFill>
              </a:rPr>
              <a:t>Template, </a:t>
            </a:r>
            <a:r>
              <a:rPr lang="en-US" sz="2000" dirty="0" smtClean="0">
                <a:solidFill>
                  <a:schemeClr val="tx2"/>
                </a:solidFill>
              </a:rPr>
              <a:t>select Create Requisition Worktags Template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3371" y="2297392"/>
            <a:ext cx="38996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You will have to name your template – using the FAO number as the name allows you to easily identify it when adding to a requisition.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Select one of the radio buttons: Create </a:t>
            </a:r>
            <a:r>
              <a:rPr lang="en-US" dirty="0" smtClean="0">
                <a:solidFill>
                  <a:schemeClr val="tx2"/>
                </a:solidFill>
              </a:rPr>
              <a:t>Worktag </a:t>
            </a:r>
            <a:r>
              <a:rPr lang="en-US" dirty="0" smtClean="0">
                <a:solidFill>
                  <a:schemeClr val="tx2"/>
                </a:solidFill>
              </a:rPr>
              <a:t>Template or Create split allocations template</a:t>
            </a:r>
            <a:endParaRPr lang="en-US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The Worktags box will appear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Type </a:t>
            </a:r>
            <a:r>
              <a:rPr lang="en-US" dirty="0" smtClean="0">
                <a:solidFill>
                  <a:schemeClr val="tx2"/>
                </a:solidFill>
              </a:rPr>
              <a:t>your FAO </a:t>
            </a:r>
            <a:r>
              <a:rPr lang="en-US" dirty="0" smtClean="0">
                <a:solidFill>
                  <a:schemeClr val="tx2"/>
                </a:solidFill>
              </a:rPr>
              <a:t>number and press &lt;enter&gt;.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If you are doing split allocations, use the “+” to add more rows</a:t>
            </a:r>
            <a:endParaRPr lang="en-US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Select OK when complete.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828801"/>
            <a:ext cx="4077206" cy="443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3200" dirty="0">
                <a:latin typeface="Calibri"/>
              </a:rPr>
              <a:t>How to create and use </a:t>
            </a:r>
            <a:r>
              <a:rPr lang="en-US" sz="3200" dirty="0" smtClean="0">
                <a:latin typeface="Calibri"/>
              </a:rPr>
              <a:t>Templates </a:t>
            </a:r>
            <a:r>
              <a:rPr lang="en-US" sz="1600" dirty="0">
                <a:latin typeface="Calibri"/>
              </a:rPr>
              <a:t>(cont’d)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842" y="3477161"/>
            <a:ext cx="81287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When creating a </a:t>
            </a:r>
            <a:r>
              <a:rPr lang="en-US" sz="2000" dirty="0" smtClean="0">
                <a:solidFill>
                  <a:schemeClr val="tx2"/>
                </a:solidFill>
              </a:rPr>
              <a:t>requisition, </a:t>
            </a:r>
            <a:r>
              <a:rPr lang="en-US" sz="2000" dirty="0" smtClean="0">
                <a:solidFill>
                  <a:schemeClr val="tx2"/>
                </a:solidFill>
              </a:rPr>
              <a:t>instead of choosing Use Default Worktag on the Line Defaults Tab, click in the </a:t>
            </a:r>
            <a:r>
              <a:rPr lang="en-US" sz="2000" b="1" dirty="0" smtClean="0">
                <a:solidFill>
                  <a:schemeClr val="tx2"/>
                </a:solidFill>
              </a:rPr>
              <a:t>Copy from Worktags Template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b</a:t>
            </a:r>
            <a:r>
              <a:rPr lang="en-US" sz="2000" dirty="0" smtClean="0">
                <a:solidFill>
                  <a:schemeClr val="tx2"/>
                </a:solidFill>
              </a:rPr>
              <a:t>ox</a:t>
            </a:r>
            <a:r>
              <a:rPr lang="en-US" sz="2000" dirty="0" smtClean="0">
                <a:solidFill>
                  <a:schemeClr val="tx2"/>
                </a:solidFill>
              </a:rPr>
              <a:t>.  Select </a:t>
            </a:r>
            <a:r>
              <a:rPr lang="en-US" sz="2000" i="1" dirty="0" smtClean="0">
                <a:solidFill>
                  <a:schemeClr val="tx2"/>
                </a:solidFill>
              </a:rPr>
              <a:t>Worktags</a:t>
            </a:r>
            <a:r>
              <a:rPr lang="en-US" sz="2000" dirty="0" smtClean="0">
                <a:solidFill>
                  <a:schemeClr val="tx2"/>
                </a:solidFill>
              </a:rPr>
              <a:t> and click </a:t>
            </a:r>
            <a:r>
              <a:rPr lang="en-US" sz="2000" dirty="0" smtClean="0">
                <a:solidFill>
                  <a:schemeClr val="tx2"/>
                </a:solidFill>
              </a:rPr>
              <a:t>on the Worktag template you previously set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Using Worktag templates can be a big timesaver during the requisition checkout process.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683" y="1369340"/>
            <a:ext cx="2741019" cy="13738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4393" y="1338862"/>
            <a:ext cx="2236807" cy="140433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1" y="1324550"/>
            <a:ext cx="2209799" cy="148616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3200" dirty="0">
                <a:latin typeface="Calibri"/>
              </a:rPr>
              <a:t>How to create and use </a:t>
            </a:r>
            <a:r>
              <a:rPr lang="en-US" sz="3200" dirty="0" smtClean="0">
                <a:latin typeface="Calibri"/>
              </a:rPr>
              <a:t>Templates </a:t>
            </a:r>
            <a:r>
              <a:rPr lang="en-US" sz="1600" dirty="0">
                <a:latin typeface="Calibri"/>
              </a:rPr>
              <a:t>(cont’d)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9577" y="1348493"/>
            <a:ext cx="77970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Create a Requisition Template by typing </a:t>
            </a:r>
            <a:r>
              <a:rPr lang="en-US" b="1" dirty="0" smtClean="0">
                <a:solidFill>
                  <a:schemeClr val="tx2"/>
                </a:solidFill>
              </a:rPr>
              <a:t>Create Requisition Template</a:t>
            </a:r>
            <a:r>
              <a:rPr lang="en-US" dirty="0" smtClean="0">
                <a:solidFill>
                  <a:schemeClr val="tx2"/>
                </a:solidFill>
              </a:rPr>
              <a:t>.  You can name it and add as many goods and/or service lines as you like.  Instead of putting in an FAO number, select </a:t>
            </a:r>
            <a:r>
              <a:rPr lang="en-US" b="1" dirty="0" smtClean="0">
                <a:solidFill>
                  <a:schemeClr val="tx2"/>
                </a:solidFill>
              </a:rPr>
              <a:t>Fund</a:t>
            </a:r>
            <a:r>
              <a:rPr lang="en-US" dirty="0" smtClean="0">
                <a:solidFill>
                  <a:schemeClr val="tx2"/>
                </a:solidFill>
              </a:rPr>
              <a:t> and choose </a:t>
            </a:r>
            <a:r>
              <a:rPr lang="en-US" i="1" dirty="0" smtClean="0">
                <a:solidFill>
                  <a:schemeClr val="tx2"/>
                </a:solidFill>
              </a:rPr>
              <a:t>Fund: Current Fund Unrestricted</a:t>
            </a:r>
            <a:r>
              <a:rPr lang="en-US" i="1" dirty="0" smtClean="0">
                <a:solidFill>
                  <a:schemeClr val="tx2"/>
                </a:solidFill>
              </a:rPr>
              <a:t>.  </a:t>
            </a:r>
            <a:r>
              <a:rPr lang="en-US" dirty="0" smtClean="0">
                <a:solidFill>
                  <a:schemeClr val="tx2"/>
                </a:solidFill>
              </a:rPr>
              <a:t>This will give you flexibility to fill in the appropriate FAO when requisitioning with the template.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763866"/>
            <a:ext cx="7303148" cy="34845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5707" y="3276600"/>
            <a:ext cx="1738293" cy="284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445c0127-97e6-4ecf-8763-62a3d944435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58425</TotalTime>
  <Words>309</Words>
  <Application>Microsoft Office PowerPoint</Application>
  <PresentationFormat>On-screen Show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How to create and use Templates</vt:lpstr>
      <vt:lpstr>Tips and Tricks – How to create and use Templates (cont’d)</vt:lpstr>
      <vt:lpstr>Tips and Tricks-How to create and use Templates (cont’d)</vt:lpstr>
      <vt:lpstr>Tips and Tricks-How to create and use Templates (cont’d)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Tatro, Glori</cp:lastModifiedBy>
  <cp:revision>3038</cp:revision>
  <cp:lastPrinted>2018-05-02T18:43:29Z</cp:lastPrinted>
  <dcterms:created xsi:type="dcterms:W3CDTF">2007-09-21T12:15:26Z</dcterms:created>
  <dcterms:modified xsi:type="dcterms:W3CDTF">2019-03-13T18:56:46Z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