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theme/themeOverride1.xml" ContentType="application/vnd.openxmlformats-officedocument.themeOverr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4367" r:id="rId5"/>
    <p:sldMasterId id="2147484379" r:id="rId6"/>
    <p:sldMasterId id="2147484389" r:id="rId7"/>
  </p:sldMasterIdLst>
  <p:notesMasterIdLst>
    <p:notesMasterId r:id="rId15"/>
  </p:notesMasterIdLst>
  <p:handoutMasterIdLst>
    <p:handoutMasterId r:id="rId16"/>
  </p:handoutMasterIdLst>
  <p:sldIdLst>
    <p:sldId id="1128" r:id="rId8"/>
    <p:sldId id="1143" r:id="rId9"/>
    <p:sldId id="1147" r:id="rId10"/>
    <p:sldId id="1148" r:id="rId11"/>
    <p:sldId id="1149" r:id="rId12"/>
    <p:sldId id="1132" r:id="rId13"/>
    <p:sldId id="1042" r:id="rId14"/>
  </p:sldIdLst>
  <p:sldSz cx="9144000" cy="6858000" type="screen4x3"/>
  <p:notesSz cx="7023100" cy="93091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07" userDrawn="1">
          <p15:clr>
            <a:srgbClr val="A4A3A4"/>
          </p15:clr>
        </p15:guide>
        <p15:guide id="2" pos="2168" userDrawn="1">
          <p15:clr>
            <a:srgbClr val="A4A3A4"/>
          </p15:clr>
        </p15:guide>
        <p15:guide id="3" orient="horz" pos="2903" userDrawn="1">
          <p15:clr>
            <a:srgbClr val="A4A3A4"/>
          </p15:clr>
        </p15:guide>
        <p15:guide id="4" pos="2165" userDrawn="1">
          <p15:clr>
            <a:srgbClr val="A4A3A4"/>
          </p15:clr>
        </p15:guide>
        <p15:guide id="5" orient="horz" pos="2888" userDrawn="1">
          <p15:clr>
            <a:srgbClr val="A4A3A4"/>
          </p15:clr>
        </p15:guide>
        <p15:guide id="6" orient="horz" pos="2884" userDrawn="1">
          <p15:clr>
            <a:srgbClr val="A4A3A4"/>
          </p15:clr>
        </p15:guide>
        <p15:guide id="7" orient="horz" pos="2955" userDrawn="1">
          <p15:clr>
            <a:srgbClr val="A4A3A4"/>
          </p15:clr>
        </p15:guide>
        <p15:guide id="8" orient="horz" pos="2951" userDrawn="1">
          <p15:clr>
            <a:srgbClr val="A4A3A4"/>
          </p15:clr>
        </p15:guide>
        <p15:guide id="9" orient="horz" pos="2936" userDrawn="1">
          <p15:clr>
            <a:srgbClr val="A4A3A4"/>
          </p15:clr>
        </p15:guide>
        <p15:guide id="10" orient="horz" pos="2932" userDrawn="1">
          <p15:clr>
            <a:srgbClr val="A4A3A4"/>
          </p15:clr>
        </p15:guide>
        <p15:guide id="11" pos="2217" userDrawn="1">
          <p15:clr>
            <a:srgbClr val="A4A3A4"/>
          </p15:clr>
        </p15:guide>
        <p15:guide id="12" pos="2213"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its_local" initials="i"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076B4"/>
    <a:srgbClr val="2C5D98"/>
    <a:srgbClr val="FFCC00"/>
    <a:srgbClr val="003E74"/>
    <a:srgbClr val="E26A54"/>
    <a:srgbClr val="FFFFFF"/>
    <a:srgbClr val="C7E68F"/>
    <a:srgbClr val="FFEB89"/>
    <a:srgbClr val="FFFFCC"/>
    <a:srgbClr val="F2F2F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234" autoAdjust="0"/>
    <p:restoredTop sz="95405" autoAdjust="0"/>
  </p:normalViewPr>
  <p:slideViewPr>
    <p:cSldViewPr>
      <p:cViewPr varScale="1">
        <p:scale>
          <a:sx n="103" d="100"/>
          <a:sy n="103" d="100"/>
        </p:scale>
        <p:origin x="1239" y="71"/>
      </p:cViewPr>
      <p:guideLst>
        <p:guide orient="horz" pos="2160"/>
        <p:guide pos="2880"/>
      </p:guideLst>
    </p:cSldViewPr>
  </p:slideViewPr>
  <p:outlineViewPr>
    <p:cViewPr>
      <p:scale>
        <a:sx n="33" d="100"/>
        <a:sy n="33" d="100"/>
      </p:scale>
      <p:origin x="0" y="10392"/>
    </p:cViewPr>
  </p:outlineViewPr>
  <p:notesTextViewPr>
    <p:cViewPr>
      <p:scale>
        <a:sx n="100" d="100"/>
        <a:sy n="100" d="100"/>
      </p:scale>
      <p:origin x="0" y="0"/>
    </p:cViewPr>
  </p:notesTextViewPr>
  <p:sorterViewPr>
    <p:cViewPr varScale="1">
      <p:scale>
        <a:sx n="1" d="1"/>
        <a:sy n="1" d="1"/>
      </p:scale>
      <p:origin x="0" y="0"/>
    </p:cViewPr>
  </p:sorterViewPr>
  <p:notesViewPr>
    <p:cSldViewPr>
      <p:cViewPr varScale="1">
        <p:scale>
          <a:sx n="63" d="100"/>
          <a:sy n="63" d="100"/>
        </p:scale>
        <p:origin x="-3072" y="-77"/>
      </p:cViewPr>
      <p:guideLst>
        <p:guide orient="horz" pos="2907"/>
        <p:guide pos="2168"/>
        <p:guide orient="horz" pos="2903"/>
        <p:guide pos="2165"/>
        <p:guide orient="horz" pos="2888"/>
        <p:guide orient="horz" pos="2884"/>
        <p:guide orient="horz" pos="2955"/>
        <p:guide orient="horz" pos="2951"/>
        <p:guide orient="horz" pos="2936"/>
        <p:guide orient="horz" pos="2932"/>
        <p:guide pos="2217"/>
        <p:guide pos="2213"/>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Master" Target="slideMasters/slideMaster3.xml"/><Relationship Id="rId12" Type="http://schemas.openxmlformats.org/officeDocument/2006/relationships/slide" Target="slides/slide5.xml"/><Relationship Id="rId17"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2.xml"/><Relationship Id="rId11" Type="http://schemas.openxmlformats.org/officeDocument/2006/relationships/slide" Target="slides/slide4.xml"/><Relationship Id="rId5" Type="http://schemas.openxmlformats.org/officeDocument/2006/relationships/slideMaster" Target="slideMasters/slideMaster1.xml"/><Relationship Id="rId15" Type="http://schemas.openxmlformats.org/officeDocument/2006/relationships/notesMaster" Target="notesMasters/notesMaster1.xml"/><Relationship Id="rId10" Type="http://schemas.openxmlformats.org/officeDocument/2006/relationships/slide" Target="slides/slide3.xml"/><Relationship Id="rId19" Type="http://schemas.openxmlformats.org/officeDocument/2006/relationships/viewProps" Target="viewProps.xml"/><Relationship Id="rId86" Type="http://schemas.microsoft.com/office/2015/10/relationships/revisionInfo" Target="revisionInfo.xml"/><Relationship Id="rId4" Type="http://schemas.openxmlformats.org/officeDocument/2006/relationships/customXml" Target="../customXml/item4.xml"/><Relationship Id="rId9" Type="http://schemas.openxmlformats.org/officeDocument/2006/relationships/slide" Target="slides/slide2.xml"/><Relationship Id="rId14"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1" y="2"/>
            <a:ext cx="3043131" cy="465455"/>
          </a:xfrm>
          <a:prstGeom prst="rect">
            <a:avLst/>
          </a:prstGeom>
        </p:spPr>
        <p:txBody>
          <a:bodyPr vert="horz" lIns="91928" tIns="45965" rIns="91928" bIns="45965" rtlCol="0"/>
          <a:lstStyle>
            <a:lvl1pPr algn="l">
              <a:defRPr sz="1200"/>
            </a:lvl1pPr>
          </a:lstStyle>
          <a:p>
            <a:endParaRPr lang="en-US" dirty="0"/>
          </a:p>
        </p:txBody>
      </p:sp>
      <p:sp>
        <p:nvSpPr>
          <p:cNvPr id="3" name="Date Placeholder 2"/>
          <p:cNvSpPr>
            <a:spLocks noGrp="1"/>
          </p:cNvSpPr>
          <p:nvPr>
            <p:ph type="dt" sz="quarter" idx="1"/>
          </p:nvPr>
        </p:nvSpPr>
        <p:spPr>
          <a:xfrm>
            <a:off x="3978384" y="2"/>
            <a:ext cx="3043131" cy="465455"/>
          </a:xfrm>
          <a:prstGeom prst="rect">
            <a:avLst/>
          </a:prstGeom>
        </p:spPr>
        <p:txBody>
          <a:bodyPr vert="horz" lIns="91928" tIns="45965" rIns="91928" bIns="45965" rtlCol="0"/>
          <a:lstStyle>
            <a:lvl1pPr algn="r">
              <a:defRPr sz="1200"/>
            </a:lvl1pPr>
          </a:lstStyle>
          <a:p>
            <a:fld id="{C5665B36-4B68-4038-B04C-4259637837E9}" type="datetimeFigureOut">
              <a:rPr lang="en-US" smtClean="0"/>
              <a:pPr/>
              <a:t>3/14/2019</a:t>
            </a:fld>
            <a:endParaRPr lang="en-US" dirty="0"/>
          </a:p>
        </p:txBody>
      </p:sp>
      <p:sp>
        <p:nvSpPr>
          <p:cNvPr id="4" name="Footer Placeholder 3"/>
          <p:cNvSpPr>
            <a:spLocks noGrp="1"/>
          </p:cNvSpPr>
          <p:nvPr>
            <p:ph type="ftr" sz="quarter" idx="2"/>
          </p:nvPr>
        </p:nvSpPr>
        <p:spPr>
          <a:xfrm>
            <a:off x="11" y="8842059"/>
            <a:ext cx="3043131" cy="465455"/>
          </a:xfrm>
          <a:prstGeom prst="rect">
            <a:avLst/>
          </a:prstGeom>
        </p:spPr>
        <p:txBody>
          <a:bodyPr vert="horz" lIns="91928" tIns="45965" rIns="91928" bIns="45965"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8384" y="8842059"/>
            <a:ext cx="3043131" cy="465455"/>
          </a:xfrm>
          <a:prstGeom prst="rect">
            <a:avLst/>
          </a:prstGeom>
        </p:spPr>
        <p:txBody>
          <a:bodyPr vert="horz" lIns="91928" tIns="45965" rIns="91928" bIns="45965" rtlCol="0" anchor="b"/>
          <a:lstStyle>
            <a:lvl1pPr algn="r">
              <a:defRPr sz="1200"/>
            </a:lvl1pPr>
          </a:lstStyle>
          <a:p>
            <a:fld id="{D13542EC-0850-4146-A731-B7F0AE82D523}" type="slidenum">
              <a:rPr lang="en-US" smtClean="0"/>
              <a:pPr/>
              <a:t>‹#›</a:t>
            </a:fld>
            <a:endParaRPr lang="en-US" dirty="0"/>
          </a:p>
        </p:txBody>
      </p:sp>
    </p:spTree>
    <p:extLst>
      <p:ext uri="{BB962C8B-B14F-4D97-AF65-F5344CB8AC3E}">
        <p14:creationId xmlns:p14="http://schemas.microsoft.com/office/powerpoint/2010/main" val="341861596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1" y="2"/>
            <a:ext cx="3043131" cy="465455"/>
          </a:xfrm>
          <a:prstGeom prst="rect">
            <a:avLst/>
          </a:prstGeom>
        </p:spPr>
        <p:txBody>
          <a:bodyPr vert="horz" lIns="93454" tIns="46726" rIns="93454" bIns="46726" rtlCol="0"/>
          <a:lstStyle>
            <a:lvl1pPr algn="l">
              <a:defRPr sz="1200"/>
            </a:lvl1pPr>
          </a:lstStyle>
          <a:p>
            <a:pPr>
              <a:defRPr/>
            </a:pPr>
            <a:endParaRPr lang="en-US" dirty="0"/>
          </a:p>
        </p:txBody>
      </p:sp>
      <p:sp>
        <p:nvSpPr>
          <p:cNvPr id="3" name="Date Placeholder 2"/>
          <p:cNvSpPr>
            <a:spLocks noGrp="1"/>
          </p:cNvSpPr>
          <p:nvPr>
            <p:ph type="dt" idx="1"/>
          </p:nvPr>
        </p:nvSpPr>
        <p:spPr>
          <a:xfrm>
            <a:off x="3978384" y="2"/>
            <a:ext cx="3043131" cy="465455"/>
          </a:xfrm>
          <a:prstGeom prst="rect">
            <a:avLst/>
          </a:prstGeom>
        </p:spPr>
        <p:txBody>
          <a:bodyPr vert="horz" lIns="93454" tIns="46726" rIns="93454" bIns="46726" rtlCol="0"/>
          <a:lstStyle>
            <a:lvl1pPr algn="r">
              <a:defRPr sz="1200"/>
            </a:lvl1pPr>
          </a:lstStyle>
          <a:p>
            <a:pPr>
              <a:defRPr/>
            </a:pPr>
            <a:fld id="{B899B9D9-9514-4BB5-BD1B-84C8C666A399}" type="datetimeFigureOut">
              <a:rPr lang="en-US"/>
              <a:pPr>
                <a:defRPr/>
              </a:pPr>
              <a:t>3/14/2019</a:t>
            </a:fld>
            <a:endParaRPr lang="en-US" dirty="0"/>
          </a:p>
        </p:txBody>
      </p:sp>
      <p:sp>
        <p:nvSpPr>
          <p:cNvPr id="4" name="Slide Image Placeholder 3"/>
          <p:cNvSpPr>
            <a:spLocks noGrp="1" noRot="1" noChangeAspect="1"/>
          </p:cNvSpPr>
          <p:nvPr>
            <p:ph type="sldImg" idx="2"/>
          </p:nvPr>
        </p:nvSpPr>
        <p:spPr>
          <a:xfrm>
            <a:off x="1185863" y="698500"/>
            <a:ext cx="4652962" cy="3490913"/>
          </a:xfrm>
          <a:prstGeom prst="rect">
            <a:avLst/>
          </a:prstGeom>
          <a:noFill/>
          <a:ln w="12700">
            <a:solidFill>
              <a:prstClr val="black"/>
            </a:solidFill>
          </a:ln>
        </p:spPr>
        <p:txBody>
          <a:bodyPr vert="horz" lIns="93454" tIns="46726" rIns="93454" bIns="46726" rtlCol="0" anchor="ctr"/>
          <a:lstStyle/>
          <a:p>
            <a:pPr lvl="0"/>
            <a:endParaRPr lang="en-US" noProof="0" dirty="0"/>
          </a:p>
        </p:txBody>
      </p:sp>
      <p:sp>
        <p:nvSpPr>
          <p:cNvPr id="5" name="Notes Placeholder 4"/>
          <p:cNvSpPr>
            <a:spLocks noGrp="1"/>
          </p:cNvSpPr>
          <p:nvPr>
            <p:ph type="body" sz="quarter" idx="3"/>
          </p:nvPr>
        </p:nvSpPr>
        <p:spPr>
          <a:xfrm>
            <a:off x="702631" y="4421830"/>
            <a:ext cx="5617843" cy="4189095"/>
          </a:xfrm>
          <a:prstGeom prst="rect">
            <a:avLst/>
          </a:prstGeom>
        </p:spPr>
        <p:txBody>
          <a:bodyPr vert="horz" lIns="93454" tIns="46726" rIns="93454" bIns="46726"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11" y="8842059"/>
            <a:ext cx="3043131" cy="465455"/>
          </a:xfrm>
          <a:prstGeom prst="rect">
            <a:avLst/>
          </a:prstGeom>
        </p:spPr>
        <p:txBody>
          <a:bodyPr vert="horz" lIns="93454" tIns="46726" rIns="93454" bIns="46726" rtlCol="0" anchor="b"/>
          <a:lstStyle>
            <a:lvl1pPr algn="l">
              <a:defRPr sz="1200"/>
            </a:lvl1pPr>
          </a:lstStyle>
          <a:p>
            <a:pPr>
              <a:defRPr/>
            </a:pPr>
            <a:endParaRPr lang="en-US" dirty="0"/>
          </a:p>
        </p:txBody>
      </p:sp>
      <p:sp>
        <p:nvSpPr>
          <p:cNvPr id="7" name="Slide Number Placeholder 6"/>
          <p:cNvSpPr>
            <a:spLocks noGrp="1"/>
          </p:cNvSpPr>
          <p:nvPr>
            <p:ph type="sldNum" sz="quarter" idx="5"/>
          </p:nvPr>
        </p:nvSpPr>
        <p:spPr>
          <a:xfrm>
            <a:off x="3978384" y="8842059"/>
            <a:ext cx="3043131" cy="465455"/>
          </a:xfrm>
          <a:prstGeom prst="rect">
            <a:avLst/>
          </a:prstGeom>
        </p:spPr>
        <p:txBody>
          <a:bodyPr vert="horz" lIns="93454" tIns="46726" rIns="93454" bIns="46726" rtlCol="0" anchor="b"/>
          <a:lstStyle>
            <a:lvl1pPr algn="r">
              <a:defRPr sz="1200"/>
            </a:lvl1pPr>
          </a:lstStyle>
          <a:p>
            <a:pPr>
              <a:defRPr/>
            </a:pPr>
            <a:fld id="{6DD86180-870F-4C4E-80A9-4C1C75E40D3B}" type="slidenum">
              <a:rPr lang="en-US"/>
              <a:pPr>
                <a:defRPr/>
              </a:pPr>
              <a:t>‹#›</a:t>
            </a:fld>
            <a:endParaRPr lang="en-US" dirty="0"/>
          </a:p>
        </p:txBody>
      </p:sp>
    </p:spTree>
    <p:extLst>
      <p:ext uri="{BB962C8B-B14F-4D97-AF65-F5344CB8AC3E}">
        <p14:creationId xmlns:p14="http://schemas.microsoft.com/office/powerpoint/2010/main" val="202247317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Rot="1" noChangeAspect="1" noTextEdit="1"/>
          </p:cNvSpPr>
          <p:nvPr>
            <p:ph type="sldImg"/>
          </p:nvPr>
        </p:nvSpPr>
        <p:spPr bwMode="auto">
          <a:noFill/>
          <a:ln>
            <a:solidFill>
              <a:srgbClr val="000000"/>
            </a:solidFill>
            <a:miter lim="800000"/>
            <a:headEnd/>
            <a:tailEnd/>
          </a:ln>
        </p:spPr>
      </p:sp>
      <p:sp>
        <p:nvSpPr>
          <p:cNvPr id="24579" name="Rectangle 3"/>
          <p:cNvSpPr>
            <a:spLocks noGrp="1"/>
          </p:cNvSpPr>
          <p:nvPr>
            <p:ph type="body" idx="1"/>
          </p:nvPr>
        </p:nvSpPr>
        <p:spPr bwMode="auto">
          <a:noFill/>
        </p:spPr>
        <p:txBody>
          <a:bodyPr wrap="square"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24356110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DD86180-870F-4C4E-80A9-4C1C75E40D3B}" type="slidenum">
              <a:rPr lang="en-US" smtClean="0"/>
              <a:pPr>
                <a:defRPr/>
              </a:pPr>
              <a:t>2</a:t>
            </a:fld>
            <a:endParaRPr lang="en-US" dirty="0"/>
          </a:p>
        </p:txBody>
      </p:sp>
    </p:spTree>
    <p:extLst>
      <p:ext uri="{BB962C8B-B14F-4D97-AF65-F5344CB8AC3E}">
        <p14:creationId xmlns:p14="http://schemas.microsoft.com/office/powerpoint/2010/main" val="8902595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DD86180-870F-4C4E-80A9-4C1C75E40D3B}" type="slidenum">
              <a:rPr lang="en-US" smtClean="0"/>
              <a:pPr>
                <a:defRPr/>
              </a:pPr>
              <a:t>3</a:t>
            </a:fld>
            <a:endParaRPr lang="en-US" dirty="0"/>
          </a:p>
        </p:txBody>
      </p:sp>
    </p:spTree>
    <p:extLst>
      <p:ext uri="{BB962C8B-B14F-4D97-AF65-F5344CB8AC3E}">
        <p14:creationId xmlns:p14="http://schemas.microsoft.com/office/powerpoint/2010/main" val="24568603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DD86180-870F-4C4E-80A9-4C1C75E40D3B}" type="slidenum">
              <a:rPr lang="en-US" smtClean="0"/>
              <a:pPr>
                <a:defRPr/>
              </a:pPr>
              <a:t>4</a:t>
            </a:fld>
            <a:endParaRPr lang="en-US" dirty="0"/>
          </a:p>
        </p:txBody>
      </p:sp>
    </p:spTree>
    <p:extLst>
      <p:ext uri="{BB962C8B-B14F-4D97-AF65-F5344CB8AC3E}">
        <p14:creationId xmlns:p14="http://schemas.microsoft.com/office/powerpoint/2010/main" val="34561513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DD86180-870F-4C4E-80A9-4C1C75E40D3B}" type="slidenum">
              <a:rPr lang="en-US" smtClean="0"/>
              <a:pPr>
                <a:defRPr/>
              </a:pPr>
              <a:t>5</a:t>
            </a:fld>
            <a:endParaRPr lang="en-US" dirty="0"/>
          </a:p>
        </p:txBody>
      </p:sp>
    </p:spTree>
    <p:extLst>
      <p:ext uri="{BB962C8B-B14F-4D97-AF65-F5344CB8AC3E}">
        <p14:creationId xmlns:p14="http://schemas.microsoft.com/office/powerpoint/2010/main" val="1791472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DD86180-870F-4C4E-80A9-4C1C75E40D3B}" type="slidenum">
              <a:rPr lang="en-US" smtClean="0"/>
              <a:pPr>
                <a:defRPr/>
              </a:pPr>
              <a:t>6</a:t>
            </a:fld>
            <a:endParaRPr lang="en-US" dirty="0"/>
          </a:p>
        </p:txBody>
      </p:sp>
    </p:spTree>
    <p:extLst>
      <p:ext uri="{BB962C8B-B14F-4D97-AF65-F5344CB8AC3E}">
        <p14:creationId xmlns:p14="http://schemas.microsoft.com/office/powerpoint/2010/main" val="20668946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DD86180-870F-4C4E-80A9-4C1C75E40D3B}" type="slidenum">
              <a:rPr lang="en-US" smtClean="0">
                <a:solidFill>
                  <a:prstClr val="black"/>
                </a:solidFill>
              </a:rPr>
              <a:pPr>
                <a:defRPr/>
              </a:pPr>
              <a:t>7</a:t>
            </a:fld>
            <a:endParaRPr lang="en-US" dirty="0">
              <a:solidFill>
                <a:prstClr val="black"/>
              </a:solidFill>
            </a:endParaRPr>
          </a:p>
        </p:txBody>
      </p:sp>
    </p:spTree>
    <p:extLst>
      <p:ext uri="{BB962C8B-B14F-4D97-AF65-F5344CB8AC3E}">
        <p14:creationId xmlns:p14="http://schemas.microsoft.com/office/powerpoint/2010/main" val="7924858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0F709A0E-C91D-4C08-96DA-A9EF50F9173D}" type="slidenum">
              <a:rPr lang="en-US"/>
              <a:pPr>
                <a:defRPr/>
              </a:pPr>
              <a:t>‹#›</a:t>
            </a:fld>
            <a:endParaRPr lang="en-US" dirty="0"/>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D1C7F986-FBD9-4779-89EA-1BAFE2822712}" type="slidenum">
              <a:rPr lang="en-US"/>
              <a:pPr>
                <a:defRPr/>
              </a:pPr>
              <a:t>‹#›</a:t>
            </a:fld>
            <a:endParaRPr lang="en-US" dirty="0"/>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5800" y="2057400"/>
            <a:ext cx="7772400" cy="1143000"/>
          </a:xfrm>
        </p:spPr>
        <p:txBody>
          <a:bodyPr/>
          <a:lstStyle>
            <a:lvl1pPr>
              <a:defRPr/>
            </a:lvl1pPr>
          </a:lstStyle>
          <a:p>
            <a:pPr lvl="0"/>
            <a:r>
              <a:rPr lang="en-US" altLang="en-US" noProof="0" dirty="0"/>
              <a:t>Click to edit Master title style</a:t>
            </a:r>
          </a:p>
        </p:txBody>
      </p:sp>
      <p:sp>
        <p:nvSpPr>
          <p:cNvPr id="3075" name="Rectangle 3"/>
          <p:cNvSpPr>
            <a:spLocks noGrp="1" noChangeArrowheads="1"/>
          </p:cNvSpPr>
          <p:nvPr>
            <p:ph type="subTitle" idx="1"/>
          </p:nvPr>
        </p:nvSpPr>
        <p:spPr>
          <a:xfrm>
            <a:off x="685800" y="3505200"/>
            <a:ext cx="7772400" cy="1752600"/>
          </a:xfrm>
        </p:spPr>
        <p:txBody>
          <a:bodyPr/>
          <a:lstStyle>
            <a:lvl1pPr marL="0" indent="0" algn="ctr">
              <a:buFont typeface="Wingdings" pitchFamily="124" charset="2"/>
              <a:buNone/>
              <a:defRPr/>
            </a:lvl1pPr>
          </a:lstStyle>
          <a:p>
            <a:pPr lvl="0"/>
            <a:r>
              <a:rPr lang="en-US" altLang="en-US" noProof="0"/>
              <a:t>Click to edit Master subtitle style</a:t>
            </a:r>
          </a:p>
        </p:txBody>
      </p:sp>
      <p:pic>
        <p:nvPicPr>
          <p:cNvPr id="3079" name="Picture 7" descr="footerdark"/>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6276975"/>
            <a:ext cx="9144000" cy="5810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9290794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Line 9"/>
          <p:cNvSpPr>
            <a:spLocks noChangeShapeType="1"/>
          </p:cNvSpPr>
          <p:nvPr userDrawn="1"/>
        </p:nvSpPr>
        <p:spPr bwMode="auto">
          <a:xfrm>
            <a:off x="685800" y="1295400"/>
            <a:ext cx="7772400" cy="0"/>
          </a:xfrm>
          <a:prstGeom prst="line">
            <a:avLst/>
          </a:prstGeom>
          <a:noFill/>
          <a:ln w="50800">
            <a:solidFill>
              <a:srgbClr val="FFDE3B"/>
            </a:solidFill>
            <a:round/>
            <a:headEnd/>
            <a:tailEnd/>
          </a:ln>
        </p:spPr>
        <p:txBody>
          <a:bodyPr/>
          <a:lstStyle/>
          <a:p>
            <a:endParaRPr lang="en-US">
              <a:solidFill>
                <a:srgbClr val="FFFF00"/>
              </a:solidFill>
            </a:endParaRPr>
          </a:p>
        </p:txBody>
      </p:sp>
    </p:spTree>
    <p:extLst>
      <p:ext uri="{BB962C8B-B14F-4D97-AF65-F5344CB8AC3E}">
        <p14:creationId xmlns:p14="http://schemas.microsoft.com/office/powerpoint/2010/main" val="16676331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92658794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dirty="0"/>
              <a:t>Click to edit Master title style</a:t>
            </a:r>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24876915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dirty="0"/>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0912104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dirty="0"/>
              <a:t>Click to edit Master title style</a:t>
            </a:r>
          </a:p>
        </p:txBody>
      </p:sp>
    </p:spTree>
    <p:extLst>
      <p:ext uri="{BB962C8B-B14F-4D97-AF65-F5344CB8AC3E}">
        <p14:creationId xmlns:p14="http://schemas.microsoft.com/office/powerpoint/2010/main" val="117727907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3347479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800" b="1"/>
            </a:lvl1pPr>
          </a:lstStyle>
          <a:p>
            <a:r>
              <a:rPr lang="en-US" dirty="0"/>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7772291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aseline="0">
                <a:solidFill>
                  <a:schemeClr val="bg1"/>
                </a:solidFill>
              </a:defRPr>
            </a:lvl1p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bg1"/>
                </a:solidFill>
              </a:defRPr>
            </a:lvl1pPr>
          </a:lstStyle>
          <a:p>
            <a:pPr>
              <a:defRPr/>
            </a:pP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2000" b="1">
                <a:solidFill>
                  <a:schemeClr val="bg1"/>
                </a:solidFill>
              </a:defRPr>
            </a:lvl1pPr>
          </a:lstStyle>
          <a:p>
            <a:pPr>
              <a:defRPr/>
            </a:pPr>
            <a:fld id="{E232E420-7A3D-42C3-8264-B5BCFC0A3917}" type="slidenum">
              <a:rPr lang="en-US" smtClean="0"/>
              <a:pPr>
                <a:defRPr/>
              </a:pPr>
              <a:t>‹#›</a:t>
            </a:fld>
            <a:endParaRPr lang="en-US" dirty="0"/>
          </a:p>
        </p:txBody>
      </p:sp>
    </p:spTree>
  </p:cSld>
  <p:clrMapOvr>
    <a:masterClrMapping/>
  </p:clrMapOv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56431100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Tree>
    <p:extLst>
      <p:ext uri="{BB962C8B-B14F-4D97-AF65-F5344CB8AC3E}">
        <p14:creationId xmlns:p14="http://schemas.microsoft.com/office/powerpoint/2010/main" val="2993985836"/>
      </p:ext>
    </p:extLst>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aseline="0">
                <a:solidFill>
                  <a:schemeClr val="bg1"/>
                </a:solidFill>
              </a:defRPr>
            </a:lvl1p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bg1"/>
                </a:solidFill>
              </a:defRPr>
            </a:lvl1pPr>
          </a:lstStyle>
          <a:p>
            <a:pPr>
              <a:defRPr/>
            </a:pPr>
            <a:endParaRPr lang="en-US" dirty="0">
              <a:solidFill>
                <a:prstClr val="white"/>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bg1"/>
                </a:solidFill>
              </a:defRPr>
            </a:lvl1pPr>
          </a:lstStyle>
          <a:p>
            <a:pPr>
              <a:defRPr/>
            </a:pPr>
            <a:fld id="{E232E420-7A3D-42C3-8264-B5BCFC0A3917}" type="slidenum">
              <a:rPr lang="en-US" smtClean="0">
                <a:solidFill>
                  <a:prstClr val="white"/>
                </a:solidFill>
              </a:rPr>
              <a:pPr>
                <a:defRPr/>
              </a:pPr>
              <a:t>‹#›</a:t>
            </a:fld>
            <a:endParaRPr lang="en-US" dirty="0">
              <a:solidFill>
                <a:prstClr val="white"/>
              </a:solidFill>
            </a:endParaRPr>
          </a:p>
        </p:txBody>
      </p:sp>
    </p:spTree>
    <p:extLst>
      <p:ext uri="{BB962C8B-B14F-4D97-AF65-F5344CB8AC3E}">
        <p14:creationId xmlns:p14="http://schemas.microsoft.com/office/powerpoint/2010/main" val="377628875"/>
      </p:ext>
    </p:extLst>
  </p:cSld>
  <p:clrMapOvr>
    <a:masterClrMapping/>
  </p:clrMapOvr>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3978817818"/>
      </p:ext>
    </p:extLst>
  </p:cSld>
  <p:clrMapOvr>
    <a:masterClrMapping/>
  </p:clrMapOvr>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endParaRPr lang="en-US" dirty="0">
              <a:solidFill>
                <a:prstClr val="white"/>
              </a:solidFill>
            </a:endParaRPr>
          </a:p>
        </p:txBody>
      </p:sp>
      <p:sp>
        <p:nvSpPr>
          <p:cNvPr id="6" name="Footer Placeholder 4"/>
          <p:cNvSpPr>
            <a:spLocks noGrp="1"/>
          </p:cNvSpPr>
          <p:nvPr>
            <p:ph type="ftr" sz="quarter" idx="11"/>
          </p:nvPr>
        </p:nvSpPr>
        <p:spPr/>
        <p:txBody>
          <a:bodyPr/>
          <a:lstStyle>
            <a:lvl1pPr>
              <a:defRPr/>
            </a:lvl1pPr>
          </a:lstStyle>
          <a:p>
            <a:pPr>
              <a:defRPr/>
            </a:pPr>
            <a:endParaRPr lang="en-US" dirty="0">
              <a:solidFill>
                <a:prstClr val="white"/>
              </a:solidFill>
            </a:endParaRPr>
          </a:p>
        </p:txBody>
      </p:sp>
      <p:sp>
        <p:nvSpPr>
          <p:cNvPr id="7" name="Slide Number Placeholder 5"/>
          <p:cNvSpPr>
            <a:spLocks noGrp="1"/>
          </p:cNvSpPr>
          <p:nvPr>
            <p:ph type="sldNum" sz="quarter" idx="12"/>
          </p:nvPr>
        </p:nvSpPr>
        <p:spPr/>
        <p:txBody>
          <a:bodyPr/>
          <a:lstStyle>
            <a:lvl1pPr>
              <a:defRPr/>
            </a:lvl1pPr>
          </a:lstStyle>
          <a:p>
            <a:pPr>
              <a:defRPr/>
            </a:pPr>
            <a:fld id="{BCBA890F-08BD-4227-B960-C236C3729EDF}" type="slidenum">
              <a:rPr lang="en-US">
                <a:solidFill>
                  <a:prstClr val="white"/>
                </a:solidFill>
              </a:rPr>
              <a:pPr>
                <a:defRPr/>
              </a:pPr>
              <a:t>‹#›</a:t>
            </a:fld>
            <a:endParaRPr lang="en-US" dirty="0">
              <a:solidFill>
                <a:prstClr val="white"/>
              </a:solidFill>
            </a:endParaRPr>
          </a:p>
        </p:txBody>
      </p:sp>
    </p:spTree>
    <p:extLst>
      <p:ext uri="{BB962C8B-B14F-4D97-AF65-F5344CB8AC3E}">
        <p14:creationId xmlns:p14="http://schemas.microsoft.com/office/powerpoint/2010/main" val="627726774"/>
      </p:ext>
    </p:extLst>
  </p:cSld>
  <p:clrMapOvr>
    <a:masterClrMapping/>
  </p:clrMapOvr>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endParaRPr lang="en-US" dirty="0">
              <a:solidFill>
                <a:prstClr val="white"/>
              </a:solidFill>
            </a:endParaRPr>
          </a:p>
        </p:txBody>
      </p:sp>
      <p:sp>
        <p:nvSpPr>
          <p:cNvPr id="8" name="Footer Placeholder 4"/>
          <p:cNvSpPr>
            <a:spLocks noGrp="1"/>
          </p:cNvSpPr>
          <p:nvPr>
            <p:ph type="ftr" sz="quarter" idx="11"/>
          </p:nvPr>
        </p:nvSpPr>
        <p:spPr/>
        <p:txBody>
          <a:bodyPr/>
          <a:lstStyle>
            <a:lvl1pPr>
              <a:defRPr/>
            </a:lvl1pPr>
          </a:lstStyle>
          <a:p>
            <a:pPr>
              <a:defRPr/>
            </a:pPr>
            <a:endParaRPr lang="en-US" dirty="0">
              <a:solidFill>
                <a:prstClr val="white"/>
              </a:solidFill>
            </a:endParaRPr>
          </a:p>
        </p:txBody>
      </p:sp>
      <p:sp>
        <p:nvSpPr>
          <p:cNvPr id="9" name="Slide Number Placeholder 5"/>
          <p:cNvSpPr>
            <a:spLocks noGrp="1"/>
          </p:cNvSpPr>
          <p:nvPr>
            <p:ph type="sldNum" sz="quarter" idx="12"/>
          </p:nvPr>
        </p:nvSpPr>
        <p:spPr/>
        <p:txBody>
          <a:bodyPr/>
          <a:lstStyle>
            <a:lvl1pPr>
              <a:defRPr/>
            </a:lvl1pPr>
          </a:lstStyle>
          <a:p>
            <a:pPr>
              <a:defRPr/>
            </a:pPr>
            <a:fld id="{CD34880E-BE94-4AD5-ABF2-077AEC65D94C}" type="slidenum">
              <a:rPr lang="en-US">
                <a:solidFill>
                  <a:prstClr val="white"/>
                </a:solidFill>
              </a:rPr>
              <a:pPr>
                <a:defRPr/>
              </a:pPr>
              <a:t>‹#›</a:t>
            </a:fld>
            <a:endParaRPr lang="en-US" dirty="0">
              <a:solidFill>
                <a:prstClr val="white"/>
              </a:solidFill>
            </a:endParaRPr>
          </a:p>
        </p:txBody>
      </p:sp>
    </p:spTree>
    <p:extLst>
      <p:ext uri="{BB962C8B-B14F-4D97-AF65-F5344CB8AC3E}">
        <p14:creationId xmlns:p14="http://schemas.microsoft.com/office/powerpoint/2010/main" val="1346223566"/>
      </p:ext>
    </p:extLst>
  </p:cSld>
  <p:clrMapOvr>
    <a:masterClrMapping/>
  </p:clrMapOvr>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Footer Placeholder 4"/>
          <p:cNvSpPr>
            <a:spLocks noGrp="1"/>
          </p:cNvSpPr>
          <p:nvPr>
            <p:ph type="ftr" sz="quarter" idx="11"/>
          </p:nvPr>
        </p:nvSpPr>
        <p:spPr/>
        <p:txBody>
          <a:bodyPr/>
          <a:lstStyle>
            <a:lvl1pPr>
              <a:defRPr/>
            </a:lvl1pPr>
          </a:lstStyle>
          <a:p>
            <a:pPr>
              <a:defRPr/>
            </a:pPr>
            <a:endParaRPr lang="en-US" dirty="0">
              <a:solidFill>
                <a:prstClr val="white"/>
              </a:solidFill>
            </a:endParaRPr>
          </a:p>
        </p:txBody>
      </p:sp>
      <p:sp>
        <p:nvSpPr>
          <p:cNvPr id="5" name="Slide Number Placeholder 5"/>
          <p:cNvSpPr>
            <a:spLocks noGrp="1"/>
          </p:cNvSpPr>
          <p:nvPr>
            <p:ph type="sldNum" sz="quarter" idx="12"/>
          </p:nvPr>
        </p:nvSpPr>
        <p:spPr/>
        <p:txBody>
          <a:bodyPr/>
          <a:lstStyle>
            <a:lvl1pPr>
              <a:defRPr/>
            </a:lvl1pPr>
          </a:lstStyle>
          <a:p>
            <a:pPr>
              <a:defRPr/>
            </a:pPr>
            <a:fld id="{6B0F0BC1-900A-47A7-B68B-80E16F4A2F51}" type="slidenum">
              <a:rPr lang="en-US">
                <a:solidFill>
                  <a:prstClr val="white"/>
                </a:solidFill>
              </a:rPr>
              <a:pPr>
                <a:defRPr/>
              </a:pPr>
              <a:t>‹#›</a:t>
            </a:fld>
            <a:endParaRPr lang="en-US" dirty="0">
              <a:solidFill>
                <a:prstClr val="white"/>
              </a:solidFill>
            </a:endParaRPr>
          </a:p>
        </p:txBody>
      </p:sp>
    </p:spTree>
    <p:extLst>
      <p:ext uri="{BB962C8B-B14F-4D97-AF65-F5344CB8AC3E}">
        <p14:creationId xmlns:p14="http://schemas.microsoft.com/office/powerpoint/2010/main" val="2109032549"/>
      </p:ext>
    </p:extLst>
  </p:cSld>
  <p:clrMapOvr>
    <a:masterClrMapping/>
  </p:clrMapOvr>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dirty="0">
              <a:solidFill>
                <a:prstClr val="white"/>
              </a:solidFill>
            </a:endParaRPr>
          </a:p>
        </p:txBody>
      </p:sp>
      <p:sp>
        <p:nvSpPr>
          <p:cNvPr id="3" name="Footer Placeholder 4"/>
          <p:cNvSpPr>
            <a:spLocks noGrp="1"/>
          </p:cNvSpPr>
          <p:nvPr>
            <p:ph type="ftr" sz="quarter" idx="11"/>
          </p:nvPr>
        </p:nvSpPr>
        <p:spPr/>
        <p:txBody>
          <a:bodyPr/>
          <a:lstStyle>
            <a:lvl1pPr>
              <a:defRPr/>
            </a:lvl1pPr>
          </a:lstStyle>
          <a:p>
            <a:pPr>
              <a:defRPr/>
            </a:pPr>
            <a:endParaRPr lang="en-US" dirty="0">
              <a:solidFill>
                <a:prstClr val="white"/>
              </a:solidFill>
            </a:endParaRPr>
          </a:p>
        </p:txBody>
      </p:sp>
      <p:sp>
        <p:nvSpPr>
          <p:cNvPr id="4" name="Slide Number Placeholder 5"/>
          <p:cNvSpPr>
            <a:spLocks noGrp="1"/>
          </p:cNvSpPr>
          <p:nvPr>
            <p:ph type="sldNum" sz="quarter" idx="12"/>
          </p:nvPr>
        </p:nvSpPr>
        <p:spPr/>
        <p:txBody>
          <a:bodyPr/>
          <a:lstStyle>
            <a:lvl1pPr>
              <a:defRPr/>
            </a:lvl1pPr>
          </a:lstStyle>
          <a:p>
            <a:pPr>
              <a:defRPr/>
            </a:pPr>
            <a:fld id="{B9B895C5-5B7E-4DA2-B36B-DA5C7BBD6287}" type="slidenum">
              <a:rPr lang="en-US">
                <a:solidFill>
                  <a:prstClr val="white"/>
                </a:solidFill>
              </a:rPr>
              <a:pPr>
                <a:defRPr/>
              </a:pPr>
              <a:t>‹#›</a:t>
            </a:fld>
            <a:endParaRPr lang="en-US" dirty="0">
              <a:solidFill>
                <a:prstClr val="white"/>
              </a:solidFill>
            </a:endParaRPr>
          </a:p>
        </p:txBody>
      </p:sp>
    </p:spTree>
    <p:extLst>
      <p:ext uri="{BB962C8B-B14F-4D97-AF65-F5344CB8AC3E}">
        <p14:creationId xmlns:p14="http://schemas.microsoft.com/office/powerpoint/2010/main" val="2798518621"/>
      </p:ext>
    </p:extLst>
  </p:cSld>
  <p:clrMapOvr>
    <a:masterClrMapping/>
  </p:clrMapOvr>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dirty="0">
              <a:solidFill>
                <a:prstClr val="white"/>
              </a:solidFill>
            </a:endParaRPr>
          </a:p>
        </p:txBody>
      </p:sp>
      <p:sp>
        <p:nvSpPr>
          <p:cNvPr id="6" name="Footer Placeholder 4"/>
          <p:cNvSpPr>
            <a:spLocks noGrp="1"/>
          </p:cNvSpPr>
          <p:nvPr>
            <p:ph type="ftr" sz="quarter" idx="11"/>
          </p:nvPr>
        </p:nvSpPr>
        <p:spPr/>
        <p:txBody>
          <a:bodyPr/>
          <a:lstStyle>
            <a:lvl1pPr>
              <a:defRPr/>
            </a:lvl1pPr>
          </a:lstStyle>
          <a:p>
            <a:pPr>
              <a:defRPr/>
            </a:pPr>
            <a:endParaRPr lang="en-US" dirty="0">
              <a:solidFill>
                <a:prstClr val="white"/>
              </a:solidFill>
            </a:endParaRPr>
          </a:p>
        </p:txBody>
      </p:sp>
      <p:sp>
        <p:nvSpPr>
          <p:cNvPr id="7" name="Slide Number Placeholder 5"/>
          <p:cNvSpPr>
            <a:spLocks noGrp="1"/>
          </p:cNvSpPr>
          <p:nvPr>
            <p:ph type="sldNum" sz="quarter" idx="12"/>
          </p:nvPr>
        </p:nvSpPr>
        <p:spPr/>
        <p:txBody>
          <a:bodyPr/>
          <a:lstStyle>
            <a:lvl1pPr>
              <a:defRPr/>
            </a:lvl1pPr>
          </a:lstStyle>
          <a:p>
            <a:pPr>
              <a:defRPr/>
            </a:pPr>
            <a:fld id="{3BD4502B-7789-4E8F-BB3D-5A5CA3FEC2D1}" type="slidenum">
              <a:rPr lang="en-US">
                <a:solidFill>
                  <a:prstClr val="white"/>
                </a:solidFill>
              </a:rPr>
              <a:pPr>
                <a:defRPr/>
              </a:pPr>
              <a:t>‹#›</a:t>
            </a:fld>
            <a:endParaRPr lang="en-US" dirty="0">
              <a:solidFill>
                <a:prstClr val="white"/>
              </a:solidFill>
            </a:endParaRPr>
          </a:p>
        </p:txBody>
      </p:sp>
    </p:spTree>
    <p:extLst>
      <p:ext uri="{BB962C8B-B14F-4D97-AF65-F5344CB8AC3E}">
        <p14:creationId xmlns:p14="http://schemas.microsoft.com/office/powerpoint/2010/main" val="1360944858"/>
      </p:ext>
    </p:extLst>
  </p:cSld>
  <p:clrMapOvr>
    <a:masterClrMapping/>
  </p:clrMapOvr>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dirty="0">
              <a:solidFill>
                <a:prstClr val="white"/>
              </a:solidFill>
            </a:endParaRPr>
          </a:p>
        </p:txBody>
      </p:sp>
      <p:sp>
        <p:nvSpPr>
          <p:cNvPr id="6" name="Footer Placeholder 4"/>
          <p:cNvSpPr>
            <a:spLocks noGrp="1"/>
          </p:cNvSpPr>
          <p:nvPr>
            <p:ph type="ftr" sz="quarter" idx="11"/>
          </p:nvPr>
        </p:nvSpPr>
        <p:spPr/>
        <p:txBody>
          <a:bodyPr/>
          <a:lstStyle>
            <a:lvl1pPr>
              <a:defRPr/>
            </a:lvl1pPr>
          </a:lstStyle>
          <a:p>
            <a:pPr>
              <a:defRPr/>
            </a:pPr>
            <a:endParaRPr lang="en-US" dirty="0">
              <a:solidFill>
                <a:prstClr val="white"/>
              </a:solidFill>
            </a:endParaRPr>
          </a:p>
        </p:txBody>
      </p:sp>
      <p:sp>
        <p:nvSpPr>
          <p:cNvPr id="7" name="Slide Number Placeholder 5"/>
          <p:cNvSpPr>
            <a:spLocks noGrp="1"/>
          </p:cNvSpPr>
          <p:nvPr>
            <p:ph type="sldNum" sz="quarter" idx="12"/>
          </p:nvPr>
        </p:nvSpPr>
        <p:spPr/>
        <p:txBody>
          <a:bodyPr/>
          <a:lstStyle>
            <a:lvl1pPr>
              <a:defRPr/>
            </a:lvl1pPr>
          </a:lstStyle>
          <a:p>
            <a:pPr>
              <a:defRPr/>
            </a:pPr>
            <a:fld id="{19F6E41A-9738-42AF-AA10-C4A23CB8C352}" type="slidenum">
              <a:rPr lang="en-US">
                <a:solidFill>
                  <a:prstClr val="white"/>
                </a:solidFill>
              </a:rPr>
              <a:pPr>
                <a:defRPr/>
              </a:pPr>
              <a:t>‹#›</a:t>
            </a:fld>
            <a:endParaRPr lang="en-US" dirty="0">
              <a:solidFill>
                <a:prstClr val="white"/>
              </a:solidFill>
            </a:endParaRPr>
          </a:p>
        </p:txBody>
      </p:sp>
    </p:spTree>
    <p:extLst>
      <p:ext uri="{BB962C8B-B14F-4D97-AF65-F5344CB8AC3E}">
        <p14:creationId xmlns:p14="http://schemas.microsoft.com/office/powerpoint/2010/main" val="2535178335"/>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Tree>
  </p:cSld>
  <p:clrMapOvr>
    <a:masterClrMapping/>
  </p:clrMapOvr>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dirty="0">
              <a:solidFill>
                <a:prstClr val="white"/>
              </a:solidFill>
            </a:endParaRPr>
          </a:p>
        </p:txBody>
      </p:sp>
      <p:sp>
        <p:nvSpPr>
          <p:cNvPr id="5" name="Footer Placeholder 4"/>
          <p:cNvSpPr>
            <a:spLocks noGrp="1"/>
          </p:cNvSpPr>
          <p:nvPr>
            <p:ph type="ftr" sz="quarter" idx="11"/>
          </p:nvPr>
        </p:nvSpPr>
        <p:spPr/>
        <p:txBody>
          <a:bodyPr/>
          <a:lstStyle>
            <a:lvl1pPr>
              <a:defRPr/>
            </a:lvl1pPr>
          </a:lstStyle>
          <a:p>
            <a:pPr>
              <a:defRPr/>
            </a:pPr>
            <a:endParaRPr lang="en-US" dirty="0">
              <a:solidFill>
                <a:prstClr val="white"/>
              </a:solidFill>
            </a:endParaRPr>
          </a:p>
        </p:txBody>
      </p:sp>
      <p:sp>
        <p:nvSpPr>
          <p:cNvPr id="6" name="Slide Number Placeholder 5"/>
          <p:cNvSpPr>
            <a:spLocks noGrp="1"/>
          </p:cNvSpPr>
          <p:nvPr>
            <p:ph type="sldNum" sz="quarter" idx="12"/>
          </p:nvPr>
        </p:nvSpPr>
        <p:spPr/>
        <p:txBody>
          <a:bodyPr/>
          <a:lstStyle>
            <a:lvl1pPr>
              <a:defRPr/>
            </a:lvl1pPr>
          </a:lstStyle>
          <a:p>
            <a:pPr>
              <a:defRPr/>
            </a:pPr>
            <a:fld id="{0F709A0E-C91D-4C08-96DA-A9EF50F9173D}" type="slidenum">
              <a:rPr lang="en-US">
                <a:solidFill>
                  <a:prstClr val="white"/>
                </a:solidFill>
              </a:rPr>
              <a:pPr>
                <a:defRPr/>
              </a:pPr>
              <a:t>‹#›</a:t>
            </a:fld>
            <a:endParaRPr lang="en-US" dirty="0">
              <a:solidFill>
                <a:prstClr val="white"/>
              </a:solidFill>
            </a:endParaRPr>
          </a:p>
        </p:txBody>
      </p:sp>
    </p:spTree>
    <p:extLst>
      <p:ext uri="{BB962C8B-B14F-4D97-AF65-F5344CB8AC3E}">
        <p14:creationId xmlns:p14="http://schemas.microsoft.com/office/powerpoint/2010/main" val="2784612543"/>
      </p:ext>
    </p:extLst>
  </p:cSld>
  <p:clrMapOvr>
    <a:masterClrMapping/>
  </p:clrMapOvr>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dirty="0">
              <a:solidFill>
                <a:prstClr val="white"/>
              </a:solidFill>
            </a:endParaRPr>
          </a:p>
        </p:txBody>
      </p:sp>
      <p:sp>
        <p:nvSpPr>
          <p:cNvPr id="5" name="Footer Placeholder 4"/>
          <p:cNvSpPr>
            <a:spLocks noGrp="1"/>
          </p:cNvSpPr>
          <p:nvPr>
            <p:ph type="ftr" sz="quarter" idx="11"/>
          </p:nvPr>
        </p:nvSpPr>
        <p:spPr/>
        <p:txBody>
          <a:bodyPr/>
          <a:lstStyle>
            <a:lvl1pPr>
              <a:defRPr/>
            </a:lvl1pPr>
          </a:lstStyle>
          <a:p>
            <a:pPr>
              <a:defRPr/>
            </a:pPr>
            <a:endParaRPr lang="en-US" dirty="0">
              <a:solidFill>
                <a:prstClr val="white"/>
              </a:solidFill>
            </a:endParaRPr>
          </a:p>
        </p:txBody>
      </p:sp>
      <p:sp>
        <p:nvSpPr>
          <p:cNvPr id="6" name="Slide Number Placeholder 5"/>
          <p:cNvSpPr>
            <a:spLocks noGrp="1"/>
          </p:cNvSpPr>
          <p:nvPr>
            <p:ph type="sldNum" sz="quarter" idx="12"/>
          </p:nvPr>
        </p:nvSpPr>
        <p:spPr/>
        <p:txBody>
          <a:bodyPr/>
          <a:lstStyle>
            <a:lvl1pPr>
              <a:defRPr/>
            </a:lvl1pPr>
          </a:lstStyle>
          <a:p>
            <a:pPr>
              <a:defRPr/>
            </a:pPr>
            <a:fld id="{D1C7F986-FBD9-4779-89EA-1BAFE2822712}" type="slidenum">
              <a:rPr lang="en-US">
                <a:solidFill>
                  <a:prstClr val="white"/>
                </a:solidFill>
              </a:rPr>
              <a:pPr>
                <a:defRPr/>
              </a:pPr>
              <a:t>‹#›</a:t>
            </a:fld>
            <a:endParaRPr lang="en-US" dirty="0">
              <a:solidFill>
                <a:prstClr val="white"/>
              </a:solidFill>
            </a:endParaRPr>
          </a:p>
        </p:txBody>
      </p:sp>
    </p:spTree>
    <p:extLst>
      <p:ext uri="{BB962C8B-B14F-4D97-AF65-F5344CB8AC3E}">
        <p14:creationId xmlns:p14="http://schemas.microsoft.com/office/powerpoint/2010/main" val="1767453570"/>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BCBA890F-08BD-4227-B960-C236C3729EDF}" type="slidenum">
              <a:rPr lang="en-US"/>
              <a:pPr>
                <a:defRPr/>
              </a:pPr>
              <a:t>‹#›</a:t>
            </a:fld>
            <a:endParaRPr lang="en-US" dirty="0"/>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dirty="0"/>
          </a:p>
        </p:txBody>
      </p:sp>
      <p:sp>
        <p:nvSpPr>
          <p:cNvPr id="9" name="Slide Number Placeholder 5"/>
          <p:cNvSpPr>
            <a:spLocks noGrp="1"/>
          </p:cNvSpPr>
          <p:nvPr>
            <p:ph type="sldNum" sz="quarter" idx="12"/>
          </p:nvPr>
        </p:nvSpPr>
        <p:spPr/>
        <p:txBody>
          <a:bodyPr/>
          <a:lstStyle>
            <a:lvl1pPr>
              <a:defRPr/>
            </a:lvl1pPr>
          </a:lstStyle>
          <a:p>
            <a:pPr>
              <a:defRPr/>
            </a:pPr>
            <a:fld id="{CD34880E-BE94-4AD5-ABF2-077AEC65D94C}" type="slidenum">
              <a:rPr lang="en-US"/>
              <a:pPr>
                <a:defRPr/>
              </a:pPr>
              <a:t>‹#›</a:t>
            </a:fld>
            <a:endParaRPr lang="en-US" dirty="0"/>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Footer Placeholder 4"/>
          <p:cNvSpPr>
            <a:spLocks noGrp="1"/>
          </p:cNvSpPr>
          <p:nvPr>
            <p:ph type="ftr" sz="quarter" idx="11"/>
          </p:nvPr>
        </p:nvSpPr>
        <p:spPr/>
        <p:txBody>
          <a:bodyPr/>
          <a:lstStyle>
            <a:lvl1pPr>
              <a:defRPr/>
            </a:lvl1pPr>
          </a:lstStyle>
          <a:p>
            <a:pPr>
              <a:defRPr/>
            </a:pPr>
            <a:endParaRPr lang="en-US" dirty="0"/>
          </a:p>
        </p:txBody>
      </p:sp>
      <p:sp>
        <p:nvSpPr>
          <p:cNvPr id="5" name="Slide Number Placeholder 5"/>
          <p:cNvSpPr>
            <a:spLocks noGrp="1"/>
          </p:cNvSpPr>
          <p:nvPr>
            <p:ph type="sldNum" sz="quarter" idx="12"/>
          </p:nvPr>
        </p:nvSpPr>
        <p:spPr/>
        <p:txBody>
          <a:bodyPr/>
          <a:lstStyle>
            <a:lvl1pPr>
              <a:defRPr/>
            </a:lvl1pPr>
          </a:lstStyle>
          <a:p>
            <a:pPr>
              <a:defRPr/>
            </a:pPr>
            <a:fld id="{6B0F0BC1-900A-47A7-B68B-80E16F4A2F51}" type="slidenum">
              <a:rPr lang="en-US"/>
              <a:pPr>
                <a:defRPr/>
              </a:pPr>
              <a:t>‹#›</a:t>
            </a:fld>
            <a:endParaRPr lang="en-US" dirty="0"/>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dirty="0"/>
          </a:p>
        </p:txBody>
      </p:sp>
      <p:sp>
        <p:nvSpPr>
          <p:cNvPr id="4" name="Slide Number Placeholder 5"/>
          <p:cNvSpPr>
            <a:spLocks noGrp="1"/>
          </p:cNvSpPr>
          <p:nvPr>
            <p:ph type="sldNum" sz="quarter" idx="12"/>
          </p:nvPr>
        </p:nvSpPr>
        <p:spPr/>
        <p:txBody>
          <a:bodyPr/>
          <a:lstStyle>
            <a:lvl1pPr>
              <a:defRPr/>
            </a:lvl1pPr>
          </a:lstStyle>
          <a:p>
            <a:pPr>
              <a:defRPr/>
            </a:pPr>
            <a:fld id="{B9B895C5-5B7E-4DA2-B36B-DA5C7BBD6287}" type="slidenum">
              <a:rPr lang="en-US"/>
              <a:pPr>
                <a:defRPr/>
              </a:pPr>
              <a:t>‹#›</a:t>
            </a:fld>
            <a:endParaRPr lang="en-US" dirty="0"/>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3BD4502B-7789-4E8F-BB3D-5A5CA3FEC2D1}" type="slidenum">
              <a:rPr lang="en-US"/>
              <a:pPr>
                <a:defRPr/>
              </a:pPr>
              <a:t>‹#›</a:t>
            </a:fld>
            <a:endParaRPr lang="en-US" dirty="0"/>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19F6E41A-9738-42AF-AA10-C4A23CB8C352}" type="slidenum">
              <a:rPr lang="en-US"/>
              <a:pPr>
                <a:defRPr/>
              </a:pPr>
              <a:t>‹#›</a:t>
            </a:fld>
            <a:endParaRPr lang="en-US" dirty="0"/>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image" Target="../media/image1.png"/><Relationship Id="rId5" Type="http://schemas.openxmlformats.org/officeDocument/2006/relationships/slideLayout" Target="../slideLayouts/slideLayout16.xml"/><Relationship Id="rId10" Type="http://schemas.openxmlformats.org/officeDocument/2006/relationships/theme" Target="../theme/theme2.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8.xml"/><Relationship Id="rId3" Type="http://schemas.openxmlformats.org/officeDocument/2006/relationships/slideLayout" Target="../slideLayouts/slideLayout23.xml"/><Relationship Id="rId7" Type="http://schemas.openxmlformats.org/officeDocument/2006/relationships/slideLayout" Target="../slideLayouts/slideLayout27.xml"/><Relationship Id="rId12" Type="http://schemas.openxmlformats.org/officeDocument/2006/relationships/theme" Target="../theme/theme3.xml"/><Relationship Id="rId2" Type="http://schemas.openxmlformats.org/officeDocument/2006/relationships/slideLayout" Target="../slideLayouts/slideLayout22.xml"/><Relationship Id="rId1" Type="http://schemas.openxmlformats.org/officeDocument/2006/relationships/slideLayout" Target="../slideLayouts/slideLayout21.xml"/><Relationship Id="rId6" Type="http://schemas.openxmlformats.org/officeDocument/2006/relationships/slideLayout" Target="../slideLayouts/slideLayout26.xml"/><Relationship Id="rId11" Type="http://schemas.openxmlformats.org/officeDocument/2006/relationships/slideLayout" Target="../slideLayouts/slideLayout31.xml"/><Relationship Id="rId5" Type="http://schemas.openxmlformats.org/officeDocument/2006/relationships/slideLayout" Target="../slideLayouts/slideLayout25.xml"/><Relationship Id="rId10" Type="http://schemas.openxmlformats.org/officeDocument/2006/relationships/slideLayout" Target="../slideLayouts/slideLayout30.xml"/><Relationship Id="rId4" Type="http://schemas.openxmlformats.org/officeDocument/2006/relationships/slideLayout" Target="../slideLayouts/slideLayout24.xml"/><Relationship Id="rId9" Type="http://schemas.openxmlformats.org/officeDocument/2006/relationships/slideLayout" Target="../slideLayouts/slideLayout2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356350"/>
            <a:ext cx="2514600" cy="365125"/>
          </a:xfrm>
          <a:prstGeom prst="rect">
            <a:avLst/>
          </a:prstGeom>
        </p:spPr>
        <p:txBody>
          <a:bodyPr vert="horz" lIns="91440" tIns="45720" rIns="91440" bIns="45720" rtlCol="0" anchor="ctr"/>
          <a:lstStyle>
            <a:lvl1pPr algn="l">
              <a:defRPr sz="1200">
                <a:solidFill>
                  <a:schemeClr val="bg1"/>
                </a:solidFill>
              </a:defRPr>
            </a:lvl1pPr>
          </a:lstStyle>
          <a:p>
            <a:pPr>
              <a:defRPr/>
            </a:pPr>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bg1"/>
                </a:solidFill>
              </a:defRPr>
            </a:lvl1pPr>
          </a:lstStyle>
          <a:p>
            <a:pPr>
              <a:defRPr/>
            </a:pP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bg1"/>
                </a:solidFill>
              </a:defRPr>
            </a:lvl1pPr>
          </a:lstStyle>
          <a:p>
            <a:pPr>
              <a:defRPr/>
            </a:pPr>
            <a:fld id="{E232E420-7A3D-42C3-8264-B5BCFC0A3917}" type="slidenum">
              <a:rPr lang="en-US" smtClean="0"/>
              <a:pPr>
                <a:defRPr/>
              </a:pPr>
              <a:t>‹#›</a:t>
            </a:fld>
            <a:endParaRPr lang="en-US" dirty="0"/>
          </a:p>
        </p:txBody>
      </p:sp>
    </p:spTree>
  </p:cSld>
  <p:clrMap bg1="lt1" tx1="dk1" bg2="lt2" tx2="dk2" accent1="accent1" accent2="accent2" accent3="accent3" accent4="accent4" accent5="accent5" accent6="accent6" hlink="hlink" folHlink="folHlink"/>
  <p:sldLayoutIdLst>
    <p:sldLayoutId id="2147484368" r:id="rId1"/>
    <p:sldLayoutId id="2147484369" r:id="rId2"/>
    <p:sldLayoutId id="2147484370" r:id="rId3"/>
    <p:sldLayoutId id="2147484371" r:id="rId4"/>
    <p:sldLayoutId id="2147484372" r:id="rId5"/>
    <p:sldLayoutId id="2147484373" r:id="rId6"/>
    <p:sldLayoutId id="2147484374" r:id="rId7"/>
    <p:sldLayoutId id="2147484375" r:id="rId8"/>
    <p:sldLayoutId id="2147484376" r:id="rId9"/>
    <p:sldLayoutId id="2147484377" r:id="rId10"/>
    <p:sldLayoutId id="2147484378" r:id="rId11"/>
  </p:sldLayoutIdLst>
  <p:transition/>
  <p:hf hdr="0" ftr="0"/>
  <p:txStyles>
    <p:titleStyle>
      <a:lvl1pPr algn="ctr" rtl="0" eaLnBrk="0" fontAlgn="base" hangingPunct="0">
        <a:spcBef>
          <a:spcPct val="0"/>
        </a:spcBef>
        <a:spcAft>
          <a:spcPct val="0"/>
        </a:spcAft>
        <a:defRPr sz="4400" kern="1200">
          <a:solidFill>
            <a:schemeClr val="bg1"/>
          </a:solidFill>
          <a:latin typeface="+mj-lt"/>
          <a:ea typeface="+mj-ea"/>
          <a:cs typeface="+mj-cs"/>
        </a:defRPr>
      </a:lvl1pPr>
      <a:lvl2pPr algn="ctr" rtl="0" eaLnBrk="0" fontAlgn="base" hangingPunct="0">
        <a:spcBef>
          <a:spcPct val="0"/>
        </a:spcBef>
        <a:spcAft>
          <a:spcPct val="0"/>
        </a:spcAft>
        <a:defRPr sz="4400">
          <a:solidFill>
            <a:srgbClr val="FFFF00"/>
          </a:solidFill>
          <a:latin typeface="Calibri" pitchFamily="34" charset="0"/>
        </a:defRPr>
      </a:lvl2pPr>
      <a:lvl3pPr algn="ctr" rtl="0" eaLnBrk="0" fontAlgn="base" hangingPunct="0">
        <a:spcBef>
          <a:spcPct val="0"/>
        </a:spcBef>
        <a:spcAft>
          <a:spcPct val="0"/>
        </a:spcAft>
        <a:defRPr sz="4400">
          <a:solidFill>
            <a:srgbClr val="FFFF00"/>
          </a:solidFill>
          <a:latin typeface="Calibri" pitchFamily="34" charset="0"/>
        </a:defRPr>
      </a:lvl3pPr>
      <a:lvl4pPr algn="ctr" rtl="0" eaLnBrk="0" fontAlgn="base" hangingPunct="0">
        <a:spcBef>
          <a:spcPct val="0"/>
        </a:spcBef>
        <a:spcAft>
          <a:spcPct val="0"/>
        </a:spcAft>
        <a:defRPr sz="4400">
          <a:solidFill>
            <a:srgbClr val="FFFF00"/>
          </a:solidFill>
          <a:latin typeface="Calibri" pitchFamily="34" charset="0"/>
        </a:defRPr>
      </a:lvl4pPr>
      <a:lvl5pPr algn="ctr" rtl="0" eaLnBrk="0" fontAlgn="base" hangingPunct="0">
        <a:spcBef>
          <a:spcPct val="0"/>
        </a:spcBef>
        <a:spcAft>
          <a:spcPct val="0"/>
        </a:spcAft>
        <a:defRPr sz="4400">
          <a:solidFill>
            <a:srgbClr val="FFFF00"/>
          </a:solidFill>
          <a:latin typeface="Calibri" pitchFamily="34" charset="0"/>
        </a:defRPr>
      </a:lvl5pPr>
      <a:lvl6pPr marL="457200" algn="ctr" rtl="0" fontAlgn="base">
        <a:spcBef>
          <a:spcPct val="0"/>
        </a:spcBef>
        <a:spcAft>
          <a:spcPct val="0"/>
        </a:spcAft>
        <a:defRPr sz="4400">
          <a:solidFill>
            <a:srgbClr val="FFD700"/>
          </a:solidFill>
          <a:latin typeface="Calibri" pitchFamily="34" charset="0"/>
        </a:defRPr>
      </a:lvl6pPr>
      <a:lvl7pPr marL="914400" algn="ctr" rtl="0" fontAlgn="base">
        <a:spcBef>
          <a:spcPct val="0"/>
        </a:spcBef>
        <a:spcAft>
          <a:spcPct val="0"/>
        </a:spcAft>
        <a:defRPr sz="4400">
          <a:solidFill>
            <a:srgbClr val="FFD700"/>
          </a:solidFill>
          <a:latin typeface="Calibri" pitchFamily="34" charset="0"/>
        </a:defRPr>
      </a:lvl7pPr>
      <a:lvl8pPr marL="1371600" algn="ctr" rtl="0" fontAlgn="base">
        <a:spcBef>
          <a:spcPct val="0"/>
        </a:spcBef>
        <a:spcAft>
          <a:spcPct val="0"/>
        </a:spcAft>
        <a:defRPr sz="4400">
          <a:solidFill>
            <a:srgbClr val="FFD700"/>
          </a:solidFill>
          <a:latin typeface="Calibri" pitchFamily="34" charset="0"/>
        </a:defRPr>
      </a:lvl8pPr>
      <a:lvl9pPr marL="1828800" algn="ctr" rtl="0" fontAlgn="base">
        <a:spcBef>
          <a:spcPct val="0"/>
        </a:spcBef>
        <a:spcAft>
          <a:spcPct val="0"/>
        </a:spcAft>
        <a:defRPr sz="4400">
          <a:solidFill>
            <a:srgbClr val="FFD700"/>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bg1"/>
          </a:solidFill>
          <a:latin typeface="+mj-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bg1"/>
          </a:solidFill>
          <a:latin typeface="+mj-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bg1"/>
          </a:solidFill>
          <a:latin typeface="+mj-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bg1"/>
          </a:solidFill>
          <a:latin typeface="+mj-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bg1"/>
          </a:solidFill>
          <a:latin typeface="+mj-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ffectLst>
            <a:outerShdw blurRad="50800" dist="12700" dir="8100000" algn="ctr" rotWithShape="0">
              <a:srgbClr val="FFFFFF">
                <a:alpha val="7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ffectLst>
            <a:outerShdw blurRad="50800" dist="12700" dir="8100000" algn="ctr" rotWithShape="0">
              <a:srgbClr val="FFFFFF">
                <a:alpha val="7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pic>
        <p:nvPicPr>
          <p:cNvPr id="1036" name="Picture 12" descr="footerdark"/>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0" y="6276975"/>
            <a:ext cx="9144000" cy="581025"/>
          </a:xfrm>
          <a:prstGeom prst="rect">
            <a:avLst/>
          </a:prstGeom>
          <a:noFill/>
          <a:extLst>
            <a:ext uri="{909E8E84-426E-40DD-AFC4-6F175D3DCCD1}">
              <a14:hiddenFill xmlns:a14="http://schemas.microsoft.com/office/drawing/2010/main">
                <a:solidFill>
                  <a:srgbClr val="FFFFFF"/>
                </a:solidFill>
              </a14:hiddenFill>
            </a:ext>
          </a:extLst>
        </p:spPr>
      </p:pic>
      <p:sp>
        <p:nvSpPr>
          <p:cNvPr id="5" name="Slide Number Placeholder 5"/>
          <p:cNvSpPr txBox="1">
            <a:spLocks/>
          </p:cNvSpPr>
          <p:nvPr userDrawn="1"/>
        </p:nvSpPr>
        <p:spPr>
          <a:xfrm>
            <a:off x="6553200" y="6356350"/>
            <a:ext cx="21336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bg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D1C7F986-FBD9-4779-89EA-1BAFE2822712}" type="slidenum">
              <a:rPr kumimoji="0" lang="en-US" sz="1200" b="0" i="0" u="none" strike="noStrike" kern="1200" cap="none" spc="0" normalizeH="0" baseline="0" noProof="0" smtClean="0">
                <a:ln>
                  <a:noFill/>
                </a:ln>
                <a:solidFill>
                  <a:prstClr val="white"/>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sz="1200" b="0" i="0" u="none" strike="noStrike" kern="1200" cap="none" spc="0" normalizeH="0" baseline="0" noProof="0" dirty="0">
              <a:ln>
                <a:noFill/>
              </a:ln>
              <a:solidFill>
                <a:prstClr val="white"/>
              </a:solidFill>
              <a:effectLst/>
              <a:uLnTx/>
              <a:uFillTx/>
              <a:latin typeface="Arial" charset="0"/>
              <a:ea typeface="+mn-ea"/>
              <a:cs typeface="+mn-cs"/>
            </a:endParaRPr>
          </a:p>
        </p:txBody>
      </p:sp>
    </p:spTree>
    <p:extLst>
      <p:ext uri="{BB962C8B-B14F-4D97-AF65-F5344CB8AC3E}">
        <p14:creationId xmlns:p14="http://schemas.microsoft.com/office/powerpoint/2010/main" val="2976476352"/>
      </p:ext>
    </p:extLst>
  </p:cSld>
  <p:clrMap bg1="lt1" tx1="dk1" bg2="lt2" tx2="dk2" accent1="accent1" accent2="accent2" accent3="accent3" accent4="accent4" accent5="accent5" accent6="accent6" hlink="hlink" folHlink="folHlink"/>
  <p:sldLayoutIdLst>
    <p:sldLayoutId id="2147484380" r:id="rId1"/>
    <p:sldLayoutId id="2147484381" r:id="rId2"/>
    <p:sldLayoutId id="2147484382" r:id="rId3"/>
    <p:sldLayoutId id="2147484383" r:id="rId4"/>
    <p:sldLayoutId id="2147484384" r:id="rId5"/>
    <p:sldLayoutId id="2147484385" r:id="rId6"/>
    <p:sldLayoutId id="2147484386" r:id="rId7"/>
    <p:sldLayoutId id="2147484387" r:id="rId8"/>
    <p:sldLayoutId id="2147484388" r:id="rId9"/>
  </p:sldLayoutIdLst>
  <p:hf hdr="0" ftr="0"/>
  <p:txStyles>
    <p:titleStyle>
      <a:lvl1pPr algn="ctr" rtl="0" fontAlgn="base">
        <a:spcBef>
          <a:spcPct val="0"/>
        </a:spcBef>
        <a:spcAft>
          <a:spcPct val="0"/>
        </a:spcAft>
        <a:defRPr sz="4400">
          <a:solidFill>
            <a:schemeClr val="tx2"/>
          </a:solidFill>
          <a:latin typeface="Calibri" panose="020F0502020204030204" pitchFamily="34" charset="0"/>
          <a:ea typeface="+mj-ea"/>
          <a:cs typeface="+mj-cs"/>
        </a:defRPr>
      </a:lvl1pPr>
      <a:lvl2pPr algn="ctr" rtl="0" fontAlgn="base">
        <a:spcBef>
          <a:spcPct val="0"/>
        </a:spcBef>
        <a:spcAft>
          <a:spcPct val="0"/>
        </a:spcAft>
        <a:defRPr sz="4400">
          <a:solidFill>
            <a:schemeClr val="tx2"/>
          </a:solidFill>
          <a:latin typeface="Times New Roman" pitchFamily="124" charset="0"/>
          <a:ea typeface="MS Pゴシック" pitchFamily="-92" charset="-128"/>
        </a:defRPr>
      </a:lvl2pPr>
      <a:lvl3pPr algn="ctr" rtl="0" fontAlgn="base">
        <a:spcBef>
          <a:spcPct val="0"/>
        </a:spcBef>
        <a:spcAft>
          <a:spcPct val="0"/>
        </a:spcAft>
        <a:defRPr sz="4400">
          <a:solidFill>
            <a:schemeClr val="tx2"/>
          </a:solidFill>
          <a:latin typeface="Times New Roman" pitchFamily="124" charset="0"/>
          <a:ea typeface="MS Pゴシック" pitchFamily="-92" charset="-128"/>
        </a:defRPr>
      </a:lvl3pPr>
      <a:lvl4pPr algn="ctr" rtl="0" fontAlgn="base">
        <a:spcBef>
          <a:spcPct val="0"/>
        </a:spcBef>
        <a:spcAft>
          <a:spcPct val="0"/>
        </a:spcAft>
        <a:defRPr sz="4400">
          <a:solidFill>
            <a:schemeClr val="tx2"/>
          </a:solidFill>
          <a:latin typeface="Times New Roman" pitchFamily="124" charset="0"/>
          <a:ea typeface="MS Pゴシック" pitchFamily="-92" charset="-128"/>
        </a:defRPr>
      </a:lvl4pPr>
      <a:lvl5pPr algn="ctr" rtl="0" fontAlgn="base">
        <a:spcBef>
          <a:spcPct val="0"/>
        </a:spcBef>
        <a:spcAft>
          <a:spcPct val="0"/>
        </a:spcAft>
        <a:defRPr sz="4400">
          <a:solidFill>
            <a:schemeClr val="tx2"/>
          </a:solidFill>
          <a:latin typeface="Times New Roman" pitchFamily="124" charset="0"/>
          <a:ea typeface="MS Pゴシック" pitchFamily="-92" charset="-128"/>
        </a:defRPr>
      </a:lvl5pPr>
      <a:lvl6pPr marL="457200" algn="ctr" rtl="0" fontAlgn="base">
        <a:spcBef>
          <a:spcPct val="0"/>
        </a:spcBef>
        <a:spcAft>
          <a:spcPct val="0"/>
        </a:spcAft>
        <a:defRPr sz="4400">
          <a:solidFill>
            <a:schemeClr val="tx2"/>
          </a:solidFill>
          <a:latin typeface="Times New Roman" pitchFamily="124" charset="0"/>
          <a:ea typeface="MS Pゴシック" pitchFamily="-92" charset="-128"/>
        </a:defRPr>
      </a:lvl6pPr>
      <a:lvl7pPr marL="914400" algn="ctr" rtl="0" fontAlgn="base">
        <a:spcBef>
          <a:spcPct val="0"/>
        </a:spcBef>
        <a:spcAft>
          <a:spcPct val="0"/>
        </a:spcAft>
        <a:defRPr sz="4400">
          <a:solidFill>
            <a:schemeClr val="tx2"/>
          </a:solidFill>
          <a:latin typeface="Times New Roman" pitchFamily="124" charset="0"/>
          <a:ea typeface="MS Pゴシック" pitchFamily="-92" charset="-128"/>
        </a:defRPr>
      </a:lvl7pPr>
      <a:lvl8pPr marL="1371600" algn="ctr" rtl="0" fontAlgn="base">
        <a:spcBef>
          <a:spcPct val="0"/>
        </a:spcBef>
        <a:spcAft>
          <a:spcPct val="0"/>
        </a:spcAft>
        <a:defRPr sz="4400">
          <a:solidFill>
            <a:schemeClr val="tx2"/>
          </a:solidFill>
          <a:latin typeface="Times New Roman" pitchFamily="124" charset="0"/>
          <a:ea typeface="MS Pゴシック" pitchFamily="-92" charset="-128"/>
        </a:defRPr>
      </a:lvl8pPr>
      <a:lvl9pPr marL="1828800" algn="ctr" rtl="0" fontAlgn="base">
        <a:spcBef>
          <a:spcPct val="0"/>
        </a:spcBef>
        <a:spcAft>
          <a:spcPct val="0"/>
        </a:spcAft>
        <a:defRPr sz="4400">
          <a:solidFill>
            <a:schemeClr val="tx2"/>
          </a:solidFill>
          <a:latin typeface="Times New Roman" pitchFamily="124" charset="0"/>
          <a:ea typeface="MS Pゴシック" pitchFamily="-92" charset="-128"/>
        </a:defRPr>
      </a:lvl9pPr>
    </p:titleStyle>
    <p:bodyStyle>
      <a:lvl1pPr marL="342900" indent="-342900" algn="l" rtl="0" fontAlgn="base">
        <a:spcBef>
          <a:spcPct val="20000"/>
        </a:spcBef>
        <a:spcAft>
          <a:spcPct val="0"/>
        </a:spcAft>
        <a:buFont typeface="Wingdings" pitchFamily="124" charset="2"/>
        <a:buChar char="§"/>
        <a:defRPr sz="3200">
          <a:solidFill>
            <a:schemeClr val="tx1"/>
          </a:solidFill>
          <a:latin typeface="Calibri" panose="020F0502020204030204" pitchFamily="34" charset="0"/>
          <a:ea typeface="+mn-ea"/>
          <a:cs typeface="+mn-cs"/>
        </a:defRPr>
      </a:lvl1pPr>
      <a:lvl2pPr marL="742950" indent="-285750" algn="l" rtl="0" fontAlgn="base">
        <a:spcBef>
          <a:spcPct val="20000"/>
        </a:spcBef>
        <a:spcAft>
          <a:spcPct val="0"/>
        </a:spcAft>
        <a:buFont typeface="Wingdings" pitchFamily="124" charset="2"/>
        <a:buChar char="§"/>
        <a:defRPr sz="2800">
          <a:solidFill>
            <a:schemeClr val="tx1"/>
          </a:solidFill>
          <a:latin typeface="Calibri" panose="020F0502020204030204" pitchFamily="34" charset="0"/>
          <a:ea typeface="+mn-ea"/>
        </a:defRPr>
      </a:lvl2pPr>
      <a:lvl3pPr marL="1143000" indent="-228600" algn="l" rtl="0" fontAlgn="base">
        <a:spcBef>
          <a:spcPct val="20000"/>
        </a:spcBef>
        <a:spcAft>
          <a:spcPct val="0"/>
        </a:spcAft>
        <a:buFont typeface="Wingdings" pitchFamily="124" charset="2"/>
        <a:buChar char="§"/>
        <a:defRPr sz="2400">
          <a:solidFill>
            <a:schemeClr val="tx1"/>
          </a:solidFill>
          <a:latin typeface="Calibri" panose="020F0502020204030204" pitchFamily="34" charset="0"/>
          <a:ea typeface="+mn-ea"/>
        </a:defRPr>
      </a:lvl3pPr>
      <a:lvl4pPr marL="1600200" indent="-228600" algn="l" rtl="0" fontAlgn="base">
        <a:spcBef>
          <a:spcPct val="20000"/>
        </a:spcBef>
        <a:spcAft>
          <a:spcPct val="0"/>
        </a:spcAft>
        <a:buFont typeface="Wingdings" pitchFamily="124" charset="2"/>
        <a:buChar char="§"/>
        <a:defRPr sz="2000">
          <a:solidFill>
            <a:schemeClr val="tx1"/>
          </a:solidFill>
          <a:latin typeface="Calibri" panose="020F0502020204030204" pitchFamily="34" charset="0"/>
          <a:ea typeface="+mn-ea"/>
        </a:defRPr>
      </a:lvl4pPr>
      <a:lvl5pPr marL="2057400" indent="-228600" algn="l" rtl="0" fontAlgn="base">
        <a:spcBef>
          <a:spcPct val="20000"/>
        </a:spcBef>
        <a:spcAft>
          <a:spcPct val="0"/>
        </a:spcAft>
        <a:buFont typeface="Wingdings" pitchFamily="124" charset="2"/>
        <a:buChar char="§"/>
        <a:defRPr sz="2000">
          <a:solidFill>
            <a:schemeClr val="tx1"/>
          </a:solidFill>
          <a:latin typeface="Calibri" panose="020F0502020204030204" pitchFamily="34" charset="0"/>
          <a:ea typeface="+mn-ea"/>
        </a:defRPr>
      </a:lvl5pPr>
      <a:lvl6pPr marL="2514600" indent="-228600" algn="l" rtl="0" fontAlgn="base">
        <a:spcBef>
          <a:spcPct val="20000"/>
        </a:spcBef>
        <a:spcAft>
          <a:spcPct val="0"/>
        </a:spcAft>
        <a:buFont typeface="Wingdings" pitchFamily="124" charset="2"/>
        <a:buChar char="§"/>
        <a:defRPr sz="2000">
          <a:solidFill>
            <a:schemeClr val="tx1"/>
          </a:solidFill>
          <a:latin typeface="+mn-lt"/>
          <a:ea typeface="+mn-ea"/>
        </a:defRPr>
      </a:lvl6pPr>
      <a:lvl7pPr marL="2971800" indent="-228600" algn="l" rtl="0" fontAlgn="base">
        <a:spcBef>
          <a:spcPct val="20000"/>
        </a:spcBef>
        <a:spcAft>
          <a:spcPct val="0"/>
        </a:spcAft>
        <a:buFont typeface="Wingdings" pitchFamily="124" charset="2"/>
        <a:buChar char="§"/>
        <a:defRPr sz="2000">
          <a:solidFill>
            <a:schemeClr val="tx1"/>
          </a:solidFill>
          <a:latin typeface="+mn-lt"/>
          <a:ea typeface="+mn-ea"/>
        </a:defRPr>
      </a:lvl7pPr>
      <a:lvl8pPr marL="3429000" indent="-228600" algn="l" rtl="0" fontAlgn="base">
        <a:spcBef>
          <a:spcPct val="20000"/>
        </a:spcBef>
        <a:spcAft>
          <a:spcPct val="0"/>
        </a:spcAft>
        <a:buFont typeface="Wingdings" pitchFamily="124" charset="2"/>
        <a:buChar char="§"/>
        <a:defRPr sz="2000">
          <a:solidFill>
            <a:schemeClr val="tx1"/>
          </a:solidFill>
          <a:latin typeface="+mn-lt"/>
          <a:ea typeface="+mn-ea"/>
        </a:defRPr>
      </a:lvl8pPr>
      <a:lvl9pPr marL="3886200" indent="-228600" algn="l" rtl="0" fontAlgn="base">
        <a:spcBef>
          <a:spcPct val="20000"/>
        </a:spcBef>
        <a:spcAft>
          <a:spcPct val="0"/>
        </a:spcAft>
        <a:buFont typeface="Wingdings" pitchFamily="124" charset="2"/>
        <a:buChar char="§"/>
        <a:defRPr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356350"/>
            <a:ext cx="2514600" cy="365125"/>
          </a:xfrm>
          <a:prstGeom prst="rect">
            <a:avLst/>
          </a:prstGeom>
        </p:spPr>
        <p:txBody>
          <a:bodyPr vert="horz" lIns="91440" tIns="45720" rIns="91440" bIns="45720" rtlCol="0" anchor="ctr"/>
          <a:lstStyle>
            <a:lvl1pPr algn="l">
              <a:defRPr sz="1200">
                <a:solidFill>
                  <a:schemeClr val="bg1"/>
                </a:solidFill>
              </a:defRPr>
            </a:lvl1pPr>
          </a:lstStyle>
          <a:p>
            <a:pPr>
              <a:defRPr/>
            </a:pPr>
            <a:endParaRPr lang="en-US" dirty="0">
              <a:solidFill>
                <a:prstClr val="white"/>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bg1"/>
                </a:solidFill>
              </a:defRPr>
            </a:lvl1pPr>
          </a:lstStyle>
          <a:p>
            <a:pPr>
              <a:defRPr/>
            </a:pPr>
            <a:endParaRPr lang="en-US" dirty="0">
              <a:solidFill>
                <a:prstClr val="white"/>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bg1"/>
                </a:solidFill>
              </a:defRPr>
            </a:lvl1pPr>
          </a:lstStyle>
          <a:p>
            <a:pPr>
              <a:defRPr/>
            </a:pPr>
            <a:fld id="{E232E420-7A3D-42C3-8264-B5BCFC0A3917}" type="slidenum">
              <a:rPr lang="en-US" smtClean="0">
                <a:solidFill>
                  <a:prstClr val="white"/>
                </a:solidFill>
              </a:rPr>
              <a:pPr>
                <a:defRPr/>
              </a:pPr>
              <a:t>‹#›</a:t>
            </a:fld>
            <a:endParaRPr lang="en-US" dirty="0">
              <a:solidFill>
                <a:prstClr val="white"/>
              </a:solidFill>
            </a:endParaRPr>
          </a:p>
        </p:txBody>
      </p:sp>
    </p:spTree>
    <p:extLst>
      <p:ext uri="{BB962C8B-B14F-4D97-AF65-F5344CB8AC3E}">
        <p14:creationId xmlns:p14="http://schemas.microsoft.com/office/powerpoint/2010/main" val="2007175370"/>
      </p:ext>
    </p:extLst>
  </p:cSld>
  <p:clrMap bg1="lt1" tx1="dk1" bg2="lt2" tx2="dk2" accent1="accent1" accent2="accent2" accent3="accent3" accent4="accent4" accent5="accent5" accent6="accent6" hlink="hlink" folHlink="folHlink"/>
  <p:sldLayoutIdLst>
    <p:sldLayoutId id="2147484390" r:id="rId1"/>
    <p:sldLayoutId id="2147484391" r:id="rId2"/>
    <p:sldLayoutId id="2147484392" r:id="rId3"/>
    <p:sldLayoutId id="2147484393" r:id="rId4"/>
    <p:sldLayoutId id="2147484394" r:id="rId5"/>
    <p:sldLayoutId id="2147484395" r:id="rId6"/>
    <p:sldLayoutId id="2147484396" r:id="rId7"/>
    <p:sldLayoutId id="2147484397" r:id="rId8"/>
    <p:sldLayoutId id="2147484398" r:id="rId9"/>
    <p:sldLayoutId id="2147484399" r:id="rId10"/>
    <p:sldLayoutId id="2147484400" r:id="rId11"/>
  </p:sldLayoutIdLst>
  <p:transition/>
  <p:hf hdr="0" ftr="0"/>
  <p:txStyles>
    <p:titleStyle>
      <a:lvl1pPr algn="ctr" rtl="0" eaLnBrk="0" fontAlgn="base" hangingPunct="0">
        <a:spcBef>
          <a:spcPct val="0"/>
        </a:spcBef>
        <a:spcAft>
          <a:spcPct val="0"/>
        </a:spcAft>
        <a:defRPr sz="4400" kern="1200">
          <a:solidFill>
            <a:schemeClr val="bg1"/>
          </a:solidFill>
          <a:latin typeface="+mj-lt"/>
          <a:ea typeface="+mj-ea"/>
          <a:cs typeface="+mj-cs"/>
        </a:defRPr>
      </a:lvl1pPr>
      <a:lvl2pPr algn="ctr" rtl="0" eaLnBrk="0" fontAlgn="base" hangingPunct="0">
        <a:spcBef>
          <a:spcPct val="0"/>
        </a:spcBef>
        <a:spcAft>
          <a:spcPct val="0"/>
        </a:spcAft>
        <a:defRPr sz="4400">
          <a:solidFill>
            <a:srgbClr val="FFFF00"/>
          </a:solidFill>
          <a:latin typeface="Calibri" pitchFamily="34" charset="0"/>
        </a:defRPr>
      </a:lvl2pPr>
      <a:lvl3pPr algn="ctr" rtl="0" eaLnBrk="0" fontAlgn="base" hangingPunct="0">
        <a:spcBef>
          <a:spcPct val="0"/>
        </a:spcBef>
        <a:spcAft>
          <a:spcPct val="0"/>
        </a:spcAft>
        <a:defRPr sz="4400">
          <a:solidFill>
            <a:srgbClr val="FFFF00"/>
          </a:solidFill>
          <a:latin typeface="Calibri" pitchFamily="34" charset="0"/>
        </a:defRPr>
      </a:lvl3pPr>
      <a:lvl4pPr algn="ctr" rtl="0" eaLnBrk="0" fontAlgn="base" hangingPunct="0">
        <a:spcBef>
          <a:spcPct val="0"/>
        </a:spcBef>
        <a:spcAft>
          <a:spcPct val="0"/>
        </a:spcAft>
        <a:defRPr sz="4400">
          <a:solidFill>
            <a:srgbClr val="FFFF00"/>
          </a:solidFill>
          <a:latin typeface="Calibri" pitchFamily="34" charset="0"/>
        </a:defRPr>
      </a:lvl4pPr>
      <a:lvl5pPr algn="ctr" rtl="0" eaLnBrk="0" fontAlgn="base" hangingPunct="0">
        <a:spcBef>
          <a:spcPct val="0"/>
        </a:spcBef>
        <a:spcAft>
          <a:spcPct val="0"/>
        </a:spcAft>
        <a:defRPr sz="4400">
          <a:solidFill>
            <a:srgbClr val="FFFF00"/>
          </a:solidFill>
          <a:latin typeface="Calibri" pitchFamily="34" charset="0"/>
        </a:defRPr>
      </a:lvl5pPr>
      <a:lvl6pPr marL="457200" algn="ctr" rtl="0" fontAlgn="base">
        <a:spcBef>
          <a:spcPct val="0"/>
        </a:spcBef>
        <a:spcAft>
          <a:spcPct val="0"/>
        </a:spcAft>
        <a:defRPr sz="4400">
          <a:solidFill>
            <a:srgbClr val="FFD700"/>
          </a:solidFill>
          <a:latin typeface="Calibri" pitchFamily="34" charset="0"/>
        </a:defRPr>
      </a:lvl6pPr>
      <a:lvl7pPr marL="914400" algn="ctr" rtl="0" fontAlgn="base">
        <a:spcBef>
          <a:spcPct val="0"/>
        </a:spcBef>
        <a:spcAft>
          <a:spcPct val="0"/>
        </a:spcAft>
        <a:defRPr sz="4400">
          <a:solidFill>
            <a:srgbClr val="FFD700"/>
          </a:solidFill>
          <a:latin typeface="Calibri" pitchFamily="34" charset="0"/>
        </a:defRPr>
      </a:lvl7pPr>
      <a:lvl8pPr marL="1371600" algn="ctr" rtl="0" fontAlgn="base">
        <a:spcBef>
          <a:spcPct val="0"/>
        </a:spcBef>
        <a:spcAft>
          <a:spcPct val="0"/>
        </a:spcAft>
        <a:defRPr sz="4400">
          <a:solidFill>
            <a:srgbClr val="FFD700"/>
          </a:solidFill>
          <a:latin typeface="Calibri" pitchFamily="34" charset="0"/>
        </a:defRPr>
      </a:lvl8pPr>
      <a:lvl9pPr marL="1828800" algn="ctr" rtl="0" fontAlgn="base">
        <a:spcBef>
          <a:spcPct val="0"/>
        </a:spcBef>
        <a:spcAft>
          <a:spcPct val="0"/>
        </a:spcAft>
        <a:defRPr sz="4400">
          <a:solidFill>
            <a:srgbClr val="FFD700"/>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bg1"/>
          </a:solidFill>
          <a:latin typeface="+mj-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bg1"/>
          </a:solidFill>
          <a:latin typeface="+mj-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bg1"/>
          </a:solidFill>
          <a:latin typeface="+mj-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bg1"/>
          </a:solidFill>
          <a:latin typeface="+mj-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bg1"/>
          </a:solidFill>
          <a:latin typeface="+mj-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13.xml"/><Relationship Id="rId1" Type="http://schemas.openxmlformats.org/officeDocument/2006/relationships/themeOverride" Target="../theme/themeOverride1.xml"/><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9" descr="Hor2color"/>
          <p:cNvPicPr>
            <a:picLocks noChangeAspect="1" noChangeArrowheads="1"/>
          </p:cNvPicPr>
          <p:nvPr/>
        </p:nvPicPr>
        <p:blipFill>
          <a:blip r:embed="rId3" cstate="print"/>
          <a:srcRect/>
          <a:stretch>
            <a:fillRect/>
          </a:stretch>
        </p:blipFill>
        <p:spPr bwMode="auto">
          <a:xfrm>
            <a:off x="685800" y="4572000"/>
            <a:ext cx="2286000" cy="1798967"/>
          </a:xfrm>
          <a:prstGeom prst="rect">
            <a:avLst/>
          </a:prstGeom>
          <a:noFill/>
          <a:ln w="9525">
            <a:noFill/>
            <a:miter lim="800000"/>
            <a:headEnd/>
            <a:tailEnd/>
          </a:ln>
        </p:spPr>
      </p:pic>
      <p:sp>
        <p:nvSpPr>
          <p:cNvPr id="6" name="Line 9"/>
          <p:cNvSpPr>
            <a:spLocks noChangeShapeType="1"/>
          </p:cNvSpPr>
          <p:nvPr/>
        </p:nvSpPr>
        <p:spPr bwMode="auto">
          <a:xfrm>
            <a:off x="3200400" y="5257800"/>
            <a:ext cx="5943600" cy="0"/>
          </a:xfrm>
          <a:prstGeom prst="line">
            <a:avLst/>
          </a:prstGeom>
          <a:noFill/>
          <a:ln w="50800">
            <a:solidFill>
              <a:srgbClr val="FFDE3B"/>
            </a:solidFill>
            <a:round/>
            <a:headEnd/>
            <a:tailEnd/>
          </a:ln>
        </p:spPr>
        <p:txBody>
          <a:bodyPr/>
          <a:lstStyle/>
          <a:p>
            <a:endParaRPr lang="en-US" dirty="0">
              <a:solidFill>
                <a:srgbClr val="FFFF00"/>
              </a:solidFill>
            </a:endParaRPr>
          </a:p>
        </p:txBody>
      </p:sp>
      <p:sp>
        <p:nvSpPr>
          <p:cNvPr id="9" name="Text Box 15"/>
          <p:cNvSpPr txBox="1">
            <a:spLocks noChangeArrowheads="1"/>
          </p:cNvSpPr>
          <p:nvPr/>
        </p:nvSpPr>
        <p:spPr bwMode="auto">
          <a:xfrm>
            <a:off x="381000" y="1905000"/>
            <a:ext cx="8382000" cy="1754326"/>
          </a:xfrm>
          <a:prstGeom prst="rect">
            <a:avLst/>
          </a:prstGeom>
          <a:noFill/>
          <a:ln w="9525">
            <a:noFill/>
            <a:miter lim="800000"/>
            <a:headEnd/>
            <a:tailEnd/>
          </a:ln>
        </p:spPr>
        <p:txBody>
          <a:bodyPr wrap="square">
            <a:spAutoFit/>
          </a:bodyPr>
          <a:lstStyle/>
          <a:p>
            <a:r>
              <a:rPr lang="en-US" sz="3600" dirty="0" smtClean="0">
                <a:solidFill>
                  <a:prstClr val="white"/>
                </a:solidFill>
                <a:latin typeface="Calibri"/>
                <a:ea typeface="+mj-ea"/>
                <a:cs typeface="+mj-cs"/>
              </a:rPr>
              <a:t>Procure </a:t>
            </a:r>
            <a:r>
              <a:rPr lang="en-US" sz="3600" dirty="0">
                <a:solidFill>
                  <a:prstClr val="white"/>
                </a:solidFill>
                <a:latin typeface="Calibri"/>
                <a:ea typeface="+mj-ea"/>
                <a:cs typeface="+mj-cs"/>
              </a:rPr>
              <a:t>to Pay </a:t>
            </a:r>
            <a:r>
              <a:rPr lang="en-US" sz="3600" dirty="0" smtClean="0">
                <a:solidFill>
                  <a:prstClr val="white"/>
                </a:solidFill>
                <a:latin typeface="Calibri"/>
                <a:ea typeface="+mj-ea"/>
                <a:cs typeface="+mj-cs"/>
              </a:rPr>
              <a:t>Project </a:t>
            </a:r>
          </a:p>
          <a:p>
            <a:r>
              <a:rPr lang="en-US" sz="3600" dirty="0" smtClean="0">
                <a:solidFill>
                  <a:prstClr val="white"/>
                </a:solidFill>
                <a:latin typeface="Calibri"/>
                <a:ea typeface="+mj-ea"/>
                <a:cs typeface="+mj-cs"/>
              </a:rPr>
              <a:t>Tips and Tricks – How to preview a supplier record (before you create your </a:t>
            </a:r>
            <a:r>
              <a:rPr lang="en-US" sz="3600" smtClean="0">
                <a:solidFill>
                  <a:prstClr val="white"/>
                </a:solidFill>
                <a:latin typeface="Calibri"/>
                <a:ea typeface="+mj-ea"/>
                <a:cs typeface="+mj-cs"/>
              </a:rPr>
              <a:t>SIR</a:t>
            </a:r>
            <a:r>
              <a:rPr lang="en-US" sz="3600" smtClean="0">
                <a:solidFill>
                  <a:prstClr val="white"/>
                </a:solidFill>
                <a:latin typeface="Calibri"/>
                <a:ea typeface="+mj-ea"/>
                <a:cs typeface="+mj-cs"/>
              </a:rPr>
              <a:t>).</a:t>
            </a:r>
            <a:endParaRPr lang="en-US" sz="3600" dirty="0" smtClean="0">
              <a:solidFill>
                <a:prstClr val="white"/>
              </a:solidFill>
              <a:latin typeface="Calibri"/>
              <a:ea typeface="+mj-ea"/>
              <a:cs typeface="+mj-cs"/>
            </a:endParaRPr>
          </a:p>
        </p:txBody>
      </p:sp>
    </p:spTree>
    <p:extLst>
      <p:ext uri="{BB962C8B-B14F-4D97-AF65-F5344CB8AC3E}">
        <p14:creationId xmlns:p14="http://schemas.microsoft.com/office/powerpoint/2010/main" val="3076494006"/>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33136" y="0"/>
            <a:ext cx="7948863" cy="1230592"/>
          </a:xfrm>
        </p:spPr>
        <p:txBody>
          <a:bodyPr>
            <a:noAutofit/>
          </a:bodyPr>
          <a:lstStyle/>
          <a:p>
            <a:pPr algn="l"/>
            <a:r>
              <a:rPr lang="en-US" sz="3200" dirty="0" smtClean="0">
                <a:latin typeface="Arial Rounded MT Bold" panose="020F0704030504030204" pitchFamily="34" charset="0"/>
                <a:cs typeface="Arial" panose="020B0604020202020204" pitchFamily="34" charset="0"/>
              </a:rPr>
              <a:t>Tips and Tricks – </a:t>
            </a:r>
            <a:r>
              <a:rPr lang="en-US" sz="3200" b="1" dirty="0" smtClean="0"/>
              <a:t>Preview your supplier record before you start your SIR</a:t>
            </a:r>
            <a:endParaRPr lang="en-US" sz="3200" dirty="0">
              <a:latin typeface="Arial Rounded MT Bold" panose="020F0704030504030204" pitchFamily="34" charset="0"/>
              <a:cs typeface="Arial" panose="020B0604020202020204" pitchFamily="34" charset="0"/>
            </a:endParaRPr>
          </a:p>
        </p:txBody>
      </p:sp>
      <p:sp>
        <p:nvSpPr>
          <p:cNvPr id="3" name="Content Placeholder 2"/>
          <p:cNvSpPr>
            <a:spLocks noGrp="1"/>
          </p:cNvSpPr>
          <p:nvPr>
            <p:ph idx="4294967295"/>
          </p:nvPr>
        </p:nvSpPr>
        <p:spPr>
          <a:xfrm>
            <a:off x="391425" y="1295400"/>
            <a:ext cx="8015217" cy="4789208"/>
          </a:xfrm>
        </p:spPr>
        <p:txBody>
          <a:bodyPr>
            <a:noAutofit/>
          </a:bodyPr>
          <a:lstStyle/>
          <a:p>
            <a:pPr fontAlgn="ctr"/>
            <a:r>
              <a:rPr lang="en-US" sz="2400" dirty="0"/>
              <a:t>Before initiating a supplier invoice request (SIR), it is recommended to search for and preview the supplier record.  This will help you understand if the supplier already exists in UR Procurement </a:t>
            </a:r>
            <a:r>
              <a:rPr lang="en-US" sz="2400" dirty="0" smtClean="0"/>
              <a:t>or </a:t>
            </a:r>
            <a:r>
              <a:rPr lang="en-US" sz="2400" dirty="0"/>
              <a:t>if there is more than one similarly named supplier record, which record to use.</a:t>
            </a:r>
            <a:endParaRPr lang="en-US" sz="2400" b="1" dirty="0"/>
          </a:p>
          <a:p>
            <a:pPr lvl="1" fontAlgn="ctr"/>
            <a:r>
              <a:rPr lang="en-US" sz="2000" dirty="0"/>
              <a:t>In the global search box, use the prefix 'supplier:' along with at least three or more characters to begin your search.  For example, to search on a supplier called Elsevier, enter the search as follows: </a:t>
            </a:r>
            <a:r>
              <a:rPr lang="en-US" sz="2000" b="1" dirty="0" err="1"/>
              <a:t>supplier:elsevier</a:t>
            </a:r>
            <a:r>
              <a:rPr lang="en-US" sz="2000" b="1" dirty="0"/>
              <a:t> </a:t>
            </a:r>
            <a:r>
              <a:rPr lang="en-US" sz="2000" dirty="0"/>
              <a:t>and press </a:t>
            </a:r>
            <a:r>
              <a:rPr lang="en-US" sz="2000" i="1" dirty="0"/>
              <a:t>enter</a:t>
            </a:r>
            <a:r>
              <a:rPr lang="en-US" sz="2000" dirty="0"/>
              <a:t>.  Take note that twelve results are returned but your search is narrowed to suppliers containing that name</a:t>
            </a:r>
            <a:r>
              <a:rPr lang="en-US" sz="2000" dirty="0" smtClean="0"/>
              <a:t>.</a:t>
            </a:r>
            <a:endParaRPr lang="en-US" sz="2000" b="1" dirty="0"/>
          </a:p>
        </p:txBody>
      </p:sp>
      <p:sp>
        <p:nvSpPr>
          <p:cNvPr id="4" name="Line 9"/>
          <p:cNvSpPr>
            <a:spLocks noChangeShapeType="1"/>
          </p:cNvSpPr>
          <p:nvPr/>
        </p:nvSpPr>
        <p:spPr bwMode="auto">
          <a:xfrm>
            <a:off x="481842" y="1066800"/>
            <a:ext cx="7924800" cy="0"/>
          </a:xfrm>
          <a:prstGeom prst="line">
            <a:avLst/>
          </a:prstGeom>
          <a:noFill/>
          <a:ln w="50800">
            <a:solidFill>
              <a:srgbClr val="FFDE3B"/>
            </a:solidFill>
            <a:round/>
            <a:headEnd/>
            <a:tailEnd/>
          </a:ln>
        </p:spPr>
        <p:txBody>
          <a:bodyPr/>
          <a:lstStyle/>
          <a:p>
            <a:endParaRPr lang="en-US" dirty="0">
              <a:solidFill>
                <a:srgbClr val="FFFF00"/>
              </a:solidFill>
            </a:endParaRPr>
          </a:p>
        </p:txBody>
      </p:sp>
      <p:pic>
        <p:nvPicPr>
          <p:cNvPr id="5" name="Picture 2" descr="Machine generated alternative text:&#10;&#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33600" y="5333999"/>
            <a:ext cx="4343400" cy="78550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0647708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33136" y="0"/>
            <a:ext cx="7948863" cy="1230592"/>
          </a:xfrm>
        </p:spPr>
        <p:txBody>
          <a:bodyPr>
            <a:noAutofit/>
          </a:bodyPr>
          <a:lstStyle/>
          <a:p>
            <a:pPr algn="l"/>
            <a:r>
              <a:rPr lang="en-US" sz="3200" dirty="0" smtClean="0">
                <a:latin typeface="Arial Rounded MT Bold" panose="020F0704030504030204" pitchFamily="34" charset="0"/>
                <a:cs typeface="Arial" panose="020B0604020202020204" pitchFamily="34" charset="0"/>
              </a:rPr>
              <a:t>Tips and Tricks – </a:t>
            </a:r>
            <a:r>
              <a:rPr lang="en-US" sz="3200" b="1" dirty="0" smtClean="0"/>
              <a:t>Preview your supplier record before you start your SIR </a:t>
            </a:r>
            <a:r>
              <a:rPr lang="en-US" sz="1600" b="1" dirty="0" smtClean="0">
                <a:latin typeface="Arial Rounded MT Bold" panose="020F0704030504030204" pitchFamily="34" charset="0"/>
              </a:rPr>
              <a:t>cont’d</a:t>
            </a:r>
            <a:endParaRPr lang="en-US" sz="3200" dirty="0">
              <a:latin typeface="Arial Rounded MT Bold" panose="020F0704030504030204" pitchFamily="34" charset="0"/>
              <a:cs typeface="Arial" panose="020B0604020202020204" pitchFamily="34" charset="0"/>
            </a:endParaRPr>
          </a:p>
        </p:txBody>
      </p:sp>
      <p:sp>
        <p:nvSpPr>
          <p:cNvPr id="4" name="Line 9"/>
          <p:cNvSpPr>
            <a:spLocks noChangeShapeType="1"/>
          </p:cNvSpPr>
          <p:nvPr/>
        </p:nvSpPr>
        <p:spPr bwMode="auto">
          <a:xfrm>
            <a:off x="481842" y="1066800"/>
            <a:ext cx="7924800" cy="0"/>
          </a:xfrm>
          <a:prstGeom prst="line">
            <a:avLst/>
          </a:prstGeom>
          <a:noFill/>
          <a:ln w="50800">
            <a:solidFill>
              <a:srgbClr val="FFDE3B"/>
            </a:solidFill>
            <a:round/>
            <a:headEnd/>
            <a:tailEnd/>
          </a:ln>
        </p:spPr>
        <p:txBody>
          <a:bodyPr/>
          <a:lstStyle/>
          <a:p>
            <a:endParaRPr lang="en-US" dirty="0">
              <a:solidFill>
                <a:srgbClr val="FFFF00"/>
              </a:solidFill>
            </a:endParaRPr>
          </a:p>
        </p:txBody>
      </p:sp>
      <p:pic>
        <p:nvPicPr>
          <p:cNvPr id="3074" name="Picture 2" descr="Machine generated alternative text:&#10;Search Results &#10;Search Results 1 2 &#10;Elsevier 7247 &#10;Awnting &#10;Supplier &#10;Elsevier 6683 (Inactive) &#10;Elsevier 7247 &#10;Elsevier Inc 9533 &#10;Elsevier Science Philadelphia &#10;Elsevier Inc (Inactive) &#10;Elsevier Ltd &#10;Elsevier Parent Supp' i € &#10;Elsevier Inc 1600 (Inactive) &#10;All of WONdEy &#10;Elsevier Inc ARGI &#10;pplji€ &#10;Supplier &#10;Tip: try .leting ategory kft to "/>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62200" y="1206799"/>
            <a:ext cx="4448175" cy="496640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1108960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33136" y="0"/>
            <a:ext cx="7948863" cy="1230592"/>
          </a:xfrm>
        </p:spPr>
        <p:txBody>
          <a:bodyPr>
            <a:noAutofit/>
          </a:bodyPr>
          <a:lstStyle/>
          <a:p>
            <a:pPr algn="l"/>
            <a:r>
              <a:rPr lang="en-US" sz="3200" dirty="0" smtClean="0">
                <a:latin typeface="Arial Rounded MT Bold" panose="020F0704030504030204" pitchFamily="34" charset="0"/>
                <a:cs typeface="Arial" panose="020B0604020202020204" pitchFamily="34" charset="0"/>
              </a:rPr>
              <a:t>Tips and Tricks – </a:t>
            </a:r>
            <a:r>
              <a:rPr lang="en-US" sz="3200" b="1" dirty="0" smtClean="0"/>
              <a:t>Preview your supplier record before you start your SIR </a:t>
            </a:r>
            <a:r>
              <a:rPr lang="en-US" sz="1600" b="1" dirty="0" smtClean="0">
                <a:latin typeface="Arial Rounded MT Bold" panose="020F0704030504030204" pitchFamily="34" charset="0"/>
              </a:rPr>
              <a:t>cont’d</a:t>
            </a:r>
            <a:endParaRPr lang="en-US" sz="1600" dirty="0">
              <a:latin typeface="Arial Rounded MT Bold" panose="020F0704030504030204" pitchFamily="34" charset="0"/>
              <a:cs typeface="Arial" panose="020B0604020202020204" pitchFamily="34" charset="0"/>
            </a:endParaRPr>
          </a:p>
        </p:txBody>
      </p:sp>
      <p:sp>
        <p:nvSpPr>
          <p:cNvPr id="3" name="Content Placeholder 2"/>
          <p:cNvSpPr>
            <a:spLocks noGrp="1"/>
          </p:cNvSpPr>
          <p:nvPr>
            <p:ph idx="4294967295"/>
          </p:nvPr>
        </p:nvSpPr>
        <p:spPr>
          <a:xfrm>
            <a:off x="391425" y="1295400"/>
            <a:ext cx="2885175" cy="4789208"/>
          </a:xfrm>
        </p:spPr>
        <p:txBody>
          <a:bodyPr>
            <a:noAutofit/>
          </a:bodyPr>
          <a:lstStyle/>
          <a:p>
            <a:pPr fontAlgn="ctr"/>
            <a:r>
              <a:rPr lang="en-US" sz="2000" dirty="0"/>
              <a:t>When you hover your mouse over each supplier name, the orange </a:t>
            </a:r>
            <a:r>
              <a:rPr lang="en-US" sz="2000" i="1" dirty="0"/>
              <a:t>'related actions</a:t>
            </a:r>
            <a:r>
              <a:rPr lang="en-US" sz="2000" dirty="0"/>
              <a:t>' button becomes available directly to the right of the name.  </a:t>
            </a:r>
            <a:r>
              <a:rPr lang="en-US" sz="2000" b="1" dirty="0"/>
              <a:t>Select</a:t>
            </a:r>
            <a:r>
              <a:rPr lang="en-US" sz="2000" dirty="0"/>
              <a:t> the related actions button to preview the supplier information.  For example, </a:t>
            </a:r>
            <a:r>
              <a:rPr lang="en-US" sz="2000" dirty="0" smtClean="0"/>
              <a:t>shown </a:t>
            </a:r>
            <a:r>
              <a:rPr lang="en-US" sz="2000" dirty="0"/>
              <a:t>is the preview of Elsevier 7247.</a:t>
            </a:r>
            <a:endParaRPr lang="en-US" sz="1400" b="1" dirty="0"/>
          </a:p>
        </p:txBody>
      </p:sp>
      <p:sp>
        <p:nvSpPr>
          <p:cNvPr id="4" name="Line 9"/>
          <p:cNvSpPr>
            <a:spLocks noChangeShapeType="1"/>
          </p:cNvSpPr>
          <p:nvPr/>
        </p:nvSpPr>
        <p:spPr bwMode="auto">
          <a:xfrm>
            <a:off x="481842" y="1066800"/>
            <a:ext cx="7924800" cy="0"/>
          </a:xfrm>
          <a:prstGeom prst="line">
            <a:avLst/>
          </a:prstGeom>
          <a:noFill/>
          <a:ln w="50800">
            <a:solidFill>
              <a:srgbClr val="FFDE3B"/>
            </a:solidFill>
            <a:round/>
            <a:headEnd/>
            <a:tailEnd/>
          </a:ln>
        </p:spPr>
        <p:txBody>
          <a:bodyPr/>
          <a:lstStyle/>
          <a:p>
            <a:endParaRPr lang="en-US" dirty="0">
              <a:solidFill>
                <a:srgbClr val="FFFF00"/>
              </a:solidFill>
            </a:endParaRPr>
          </a:p>
        </p:txBody>
      </p:sp>
      <p:pic>
        <p:nvPicPr>
          <p:cNvPr id="2050" name="Picture 2" descr="Machine generated alternative text:&#10;Search Results 1 2 &#10;Elsevier 7247 &#10;Actions &#10;Tip: try .leting &#10;Supplier Elsevier 7247 &#10;Supplier Details &#10;StatÆ &#10;LEt StatÆ On &#10;LEt StatÆ By &#10;Supplie Date &#10;Remit-To Add &#10;SPR0052as &#10;Julie PeNins &#10;wyg,'2c1 S &#10;72'7 of A "/>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29000" y="1600200"/>
            <a:ext cx="5537005" cy="37872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7320623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33136" y="0"/>
            <a:ext cx="7948863" cy="1230592"/>
          </a:xfrm>
        </p:spPr>
        <p:txBody>
          <a:bodyPr>
            <a:noAutofit/>
          </a:bodyPr>
          <a:lstStyle/>
          <a:p>
            <a:pPr algn="l"/>
            <a:r>
              <a:rPr lang="en-US" sz="3200" dirty="0" smtClean="0">
                <a:latin typeface="Arial Rounded MT Bold" panose="020F0704030504030204" pitchFamily="34" charset="0"/>
                <a:cs typeface="Arial" panose="020B0604020202020204" pitchFamily="34" charset="0"/>
              </a:rPr>
              <a:t>Tips and Tricks – </a:t>
            </a:r>
            <a:r>
              <a:rPr lang="en-US" sz="3200" b="1" dirty="0" smtClean="0"/>
              <a:t>Supplier records rules to remember</a:t>
            </a:r>
            <a:endParaRPr lang="en-US" sz="1600" dirty="0">
              <a:latin typeface="Arial Rounded MT Bold" panose="020F0704030504030204" pitchFamily="34" charset="0"/>
              <a:cs typeface="Arial" panose="020B0604020202020204" pitchFamily="34" charset="0"/>
            </a:endParaRPr>
          </a:p>
        </p:txBody>
      </p:sp>
      <p:sp>
        <p:nvSpPr>
          <p:cNvPr id="3" name="Content Placeholder 2"/>
          <p:cNvSpPr>
            <a:spLocks noGrp="1"/>
          </p:cNvSpPr>
          <p:nvPr>
            <p:ph idx="4294967295"/>
          </p:nvPr>
        </p:nvSpPr>
        <p:spPr>
          <a:xfrm>
            <a:off x="391425" y="1295400"/>
            <a:ext cx="7990574" cy="4789208"/>
          </a:xfrm>
        </p:spPr>
        <p:txBody>
          <a:bodyPr>
            <a:noAutofit/>
          </a:bodyPr>
          <a:lstStyle/>
          <a:p>
            <a:pPr fontAlgn="ctr"/>
            <a:r>
              <a:rPr lang="en-US" sz="1800" dirty="0"/>
              <a:t>Parent supplier records cannot be used for SIRs (or requisitions). Do not select any supplier record with the word </a:t>
            </a:r>
            <a:r>
              <a:rPr lang="en-US" sz="1800" b="1" i="1" dirty="0"/>
              <a:t>Parent</a:t>
            </a:r>
            <a:r>
              <a:rPr lang="en-US" sz="1800" dirty="0"/>
              <a:t> in the title.</a:t>
            </a:r>
            <a:endParaRPr lang="en-US" sz="1800" b="1" dirty="0"/>
          </a:p>
          <a:p>
            <a:pPr fontAlgn="ctr"/>
            <a:r>
              <a:rPr lang="en-US" sz="1800" dirty="0"/>
              <a:t>Do not select any supplier record with </a:t>
            </a:r>
            <a:r>
              <a:rPr lang="en-US" sz="1800" b="1" i="1" dirty="0"/>
              <a:t>Inactive</a:t>
            </a:r>
            <a:r>
              <a:rPr lang="en-US" sz="1800" dirty="0"/>
              <a:t> in the title.</a:t>
            </a:r>
            <a:endParaRPr lang="en-US" sz="1800" b="1" dirty="0"/>
          </a:p>
          <a:p>
            <a:pPr lvl="1" fontAlgn="ctr"/>
            <a:r>
              <a:rPr lang="en-US" sz="1400" dirty="0"/>
              <a:t>If the name and address are those of your supplier but it indicates Inactive, contact the P2P Service Center to have the Supplier re-Activated.</a:t>
            </a:r>
            <a:endParaRPr lang="en-US" sz="1400" b="1" dirty="0"/>
          </a:p>
          <a:p>
            <a:pPr fontAlgn="ctr"/>
            <a:r>
              <a:rPr lang="en-US" sz="1800" dirty="0"/>
              <a:t>For a SIR, the supplier record you select must have a Remit-To address that matches the invoice or current payment address.</a:t>
            </a:r>
            <a:endParaRPr lang="en-US" sz="1800" b="1" dirty="0"/>
          </a:p>
          <a:p>
            <a:pPr lvl="1" fontAlgn="ctr"/>
            <a:r>
              <a:rPr lang="en-US" sz="1400" dirty="0"/>
              <a:t>If you find your Supplier with a name match but the address is different and you believe the company or individual has moved, initiate a change to update the Supplier record address by selecting the Related Action Change Supplier Contact Information and entering the new address. Contact the P2P Service Center for additional help if needed.</a:t>
            </a:r>
            <a:endParaRPr lang="en-US" sz="1400" b="1" dirty="0"/>
          </a:p>
          <a:p>
            <a:pPr fontAlgn="ctr"/>
            <a:r>
              <a:rPr lang="en-US" sz="1800" dirty="0"/>
              <a:t>If you think you see a duplicate supplier record, the same supplier with the same address as 2 or more separate listings, contact the P2P Service Center to ask that they inactivate any duplicates.  </a:t>
            </a:r>
            <a:endParaRPr lang="en-US" sz="1800" b="1" dirty="0"/>
          </a:p>
          <a:p>
            <a:pPr lvl="1" fontAlgn="ctr"/>
            <a:r>
              <a:rPr lang="en-US" sz="1400" dirty="0"/>
              <a:t>Keep in mind that some Suppliers have multiple valid remit to addresses and that students sometimes want to use a local address for some payments and their home address for others.  That is, even if the name appears multiple times, the addresses may be different and valid.</a:t>
            </a:r>
          </a:p>
        </p:txBody>
      </p:sp>
      <p:sp>
        <p:nvSpPr>
          <p:cNvPr id="4" name="Line 9"/>
          <p:cNvSpPr>
            <a:spLocks noChangeShapeType="1"/>
          </p:cNvSpPr>
          <p:nvPr/>
        </p:nvSpPr>
        <p:spPr bwMode="auto">
          <a:xfrm>
            <a:off x="481842" y="1066800"/>
            <a:ext cx="7924800" cy="0"/>
          </a:xfrm>
          <a:prstGeom prst="line">
            <a:avLst/>
          </a:prstGeom>
          <a:noFill/>
          <a:ln w="50800">
            <a:solidFill>
              <a:srgbClr val="FFDE3B"/>
            </a:solidFill>
            <a:round/>
            <a:headEnd/>
            <a:tailEnd/>
          </a:ln>
        </p:spPr>
        <p:txBody>
          <a:bodyPr/>
          <a:lstStyle/>
          <a:p>
            <a:endParaRPr lang="en-US" dirty="0">
              <a:solidFill>
                <a:srgbClr val="FFFF00"/>
              </a:solidFill>
            </a:endParaRPr>
          </a:p>
        </p:txBody>
      </p:sp>
    </p:spTree>
    <p:extLst>
      <p:ext uri="{BB962C8B-B14F-4D97-AF65-F5344CB8AC3E}">
        <p14:creationId xmlns:p14="http://schemas.microsoft.com/office/powerpoint/2010/main" val="317419918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05153E2-2B8A-49F3-89FD-0A98A3016CC9}"/>
              </a:ext>
            </a:extLst>
          </p:cNvPr>
          <p:cNvSpPr txBox="1"/>
          <p:nvPr/>
        </p:nvSpPr>
        <p:spPr>
          <a:xfrm>
            <a:off x="2400300" y="4191000"/>
            <a:ext cx="4343400" cy="461665"/>
          </a:xfrm>
          <a:prstGeom prst="rect">
            <a:avLst/>
          </a:prstGeom>
          <a:noFill/>
        </p:spPr>
        <p:txBody>
          <a:bodyPr wrap="square" rtlCol="0">
            <a:spAutoFit/>
          </a:bodyPr>
          <a:lstStyle/>
          <a:p>
            <a:pPr algn="ctr"/>
            <a:r>
              <a:rPr lang="en-US" sz="2400" dirty="0"/>
              <a:t>Questions</a:t>
            </a:r>
            <a:r>
              <a:rPr lang="en-US" dirty="0"/>
              <a:t>?</a:t>
            </a:r>
          </a:p>
        </p:txBody>
      </p:sp>
      <p:pic>
        <p:nvPicPr>
          <p:cNvPr id="3" name="Picture 2"/>
          <p:cNvPicPr>
            <a:picLocks noChangeAspect="1"/>
          </p:cNvPicPr>
          <p:nvPr/>
        </p:nvPicPr>
        <p:blipFill>
          <a:blip r:embed="rId4"/>
          <a:stretch>
            <a:fillRect/>
          </a:stretch>
        </p:blipFill>
        <p:spPr>
          <a:xfrm>
            <a:off x="0" y="0"/>
            <a:ext cx="9144000" cy="6329066"/>
          </a:xfrm>
          <a:prstGeom prst="rect">
            <a:avLst/>
          </a:prstGeom>
        </p:spPr>
      </p:pic>
    </p:spTree>
    <p:extLst>
      <p:ext uri="{BB962C8B-B14F-4D97-AF65-F5344CB8AC3E}">
        <p14:creationId xmlns:p14="http://schemas.microsoft.com/office/powerpoint/2010/main" val="953191497"/>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9" descr="Hor2color"/>
          <p:cNvPicPr>
            <a:picLocks noChangeAspect="1" noChangeArrowheads="1"/>
          </p:cNvPicPr>
          <p:nvPr/>
        </p:nvPicPr>
        <p:blipFill>
          <a:blip r:embed="rId3" cstate="print"/>
          <a:srcRect/>
          <a:stretch>
            <a:fillRect/>
          </a:stretch>
        </p:blipFill>
        <p:spPr bwMode="auto">
          <a:xfrm>
            <a:off x="3276600" y="1524000"/>
            <a:ext cx="2286000" cy="1798967"/>
          </a:xfrm>
          <a:prstGeom prst="rect">
            <a:avLst/>
          </a:prstGeom>
          <a:noFill/>
          <a:ln w="9525">
            <a:noFill/>
            <a:miter lim="800000"/>
            <a:headEnd/>
            <a:tailEnd/>
          </a:ln>
        </p:spPr>
      </p:pic>
      <p:sp>
        <p:nvSpPr>
          <p:cNvPr id="2" name="Slide Number Placeholder 1"/>
          <p:cNvSpPr>
            <a:spLocks noGrp="1"/>
          </p:cNvSpPr>
          <p:nvPr>
            <p:ph type="sldNum" sz="quarter" idx="4"/>
          </p:nvPr>
        </p:nvSpPr>
        <p:spPr/>
        <p:txBody>
          <a:bodyPr/>
          <a:lstStyle/>
          <a:p>
            <a:pPr>
              <a:defRPr/>
            </a:pPr>
            <a:fld id="{E232E420-7A3D-42C3-8264-B5BCFC0A3917}" type="slidenum">
              <a:rPr lang="en-US" smtClean="0">
                <a:solidFill>
                  <a:prstClr val="white"/>
                </a:solidFill>
              </a:rPr>
              <a:pPr>
                <a:defRPr/>
              </a:pPr>
              <a:t>7</a:t>
            </a:fld>
            <a:endParaRPr lang="en-US" dirty="0">
              <a:solidFill>
                <a:prstClr val="white"/>
              </a:solidFill>
            </a:endParaRPr>
          </a:p>
        </p:txBody>
      </p:sp>
    </p:spTree>
    <p:extLst>
      <p:ext uri="{BB962C8B-B14F-4D97-AF65-F5344CB8AC3E}">
        <p14:creationId xmlns:p14="http://schemas.microsoft.com/office/powerpoint/2010/main" val="900363499"/>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bwMode="auto">
        <a:solidFill>
          <a:schemeClr val="accent5">
            <a:lumMod val="75000"/>
          </a:schemeClr>
        </a:solidFill>
        <a:ln w="12700">
          <a:noFill/>
          <a:miter lim="800000"/>
          <a:headEnd/>
          <a:tailEnd/>
        </a:ln>
      </a:spPr>
      <a:bodyPr anchor="ctr">
        <a:spAutoFit/>
      </a:bodyPr>
      <a:lstStyle>
        <a:defPPr>
          <a:defRPr dirty="0" smtClean="0">
            <a:solidFill>
              <a:srgbClr val="FFFF00"/>
            </a:solidFill>
            <a:latin typeface="+mn-lt"/>
          </a:defRPr>
        </a:defPPr>
      </a:lstStyle>
    </a:txDef>
  </a:objectDefaults>
  <a:extraClrSchemeLst/>
</a:theme>
</file>

<file path=ppt/theme/theme2.xml><?xml version="1.0" encoding="utf-8"?>
<a:theme xmlns:a="http://schemas.openxmlformats.org/drawingml/2006/main" name="1_Office Theme">
  <a:themeElements>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Office Theme">
      <a:majorFont>
        <a:latin typeface="Times New Roman"/>
        <a:ea typeface="MS Pゴシック"/>
        <a:cs typeface=""/>
      </a:majorFont>
      <a:minorFont>
        <a:latin typeface="Times New Roman"/>
        <a:ea typeface="MS P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Arial" charset="0"/>
            <a:ea typeface="MS Pゴシック" pitchFamily="-92"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Arial" charset="0"/>
            <a:ea typeface="MS Pゴシック" pitchFamily="-92" charset="-128"/>
          </a:defRPr>
        </a:defPPr>
      </a:lstStyle>
    </a:lnDef>
  </a:objectDefaults>
  <a:extraClrSchemeLst>
    <a:extraClrScheme>
      <a:clrScheme name="Office Theme 1">
        <a:dk1>
          <a:srgbClr val="000000"/>
        </a:dk1>
        <a:lt1>
          <a:srgbClr val="E8EAE9"/>
        </a:lt1>
        <a:dk2>
          <a:srgbClr val="000000"/>
        </a:dk2>
        <a:lt2>
          <a:srgbClr val="808080"/>
        </a:lt2>
        <a:accent1>
          <a:srgbClr val="99CCFF"/>
        </a:accent1>
        <a:accent2>
          <a:srgbClr val="CCCCFF"/>
        </a:accent2>
        <a:accent3>
          <a:srgbClr val="F2F3F2"/>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E8EAE9"/>
        </a:lt1>
        <a:dk2>
          <a:srgbClr val="000000"/>
        </a:dk2>
        <a:lt2>
          <a:srgbClr val="3E3E5C"/>
        </a:lt2>
        <a:accent1>
          <a:srgbClr val="60597B"/>
        </a:accent1>
        <a:accent2>
          <a:srgbClr val="6666FF"/>
        </a:accent2>
        <a:accent3>
          <a:srgbClr val="F2F3F2"/>
        </a:accent3>
        <a:accent4>
          <a:srgbClr val="000000"/>
        </a:accent4>
        <a:accent5>
          <a:srgbClr val="B6B5BF"/>
        </a:accent5>
        <a:accent6>
          <a:srgbClr val="5C5CE7"/>
        </a:accent6>
        <a:hlink>
          <a:srgbClr val="99CCFF"/>
        </a:hlink>
        <a:folHlink>
          <a:srgbClr val="FFFF99"/>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bwMode="auto">
        <a:solidFill>
          <a:schemeClr val="accent5">
            <a:lumMod val="75000"/>
          </a:schemeClr>
        </a:solidFill>
        <a:ln w="12700">
          <a:noFill/>
          <a:miter lim="800000"/>
          <a:headEnd/>
          <a:tailEnd/>
        </a:ln>
      </a:spPr>
      <a:bodyPr anchor="ctr">
        <a:spAutoFit/>
      </a:bodyPr>
      <a:lstStyle>
        <a:defPPr>
          <a:defRPr dirty="0" smtClean="0">
            <a:solidFill>
              <a:srgbClr val="FFFF00"/>
            </a:solidFill>
            <a:latin typeface="+mn-lt"/>
          </a:defRPr>
        </a:defPPr>
      </a:lstStyle>
    </a:tx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documentManagement>
    <Status xmlns="445c0127-97e6-4ecf-8763-62a3d9444353">In Build</Statu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F9BF38ED958B0D42A1DB4C3166A68EE8" ma:contentTypeVersion="2" ma:contentTypeDescription="Create a new document." ma:contentTypeScope="" ma:versionID="108eeeb8665d8e084ebb628891056e6d">
  <xsd:schema xmlns:xsd="http://www.w3.org/2001/XMLSchema" xmlns:p="http://schemas.microsoft.com/office/2006/metadata/properties" xmlns:ns2="445c0127-97e6-4ecf-8763-62a3d9444353" targetNamespace="http://schemas.microsoft.com/office/2006/metadata/properties" ma:root="true" ma:fieldsID="67fc13db787d5e920f87b6a691640e83" ns2:_="">
    <xsd:import namespace="445c0127-97e6-4ecf-8763-62a3d9444353"/>
    <xsd:element name="properties">
      <xsd:complexType>
        <xsd:sequence>
          <xsd:element name="documentManagement">
            <xsd:complexType>
              <xsd:all>
                <xsd:element ref="ns2:Status" minOccurs="0"/>
              </xsd:all>
            </xsd:complexType>
          </xsd:element>
        </xsd:sequence>
      </xsd:complexType>
    </xsd:element>
  </xsd:schema>
  <xsd:schema xmlns:xsd="http://www.w3.org/2001/XMLSchema" xmlns:dms="http://schemas.microsoft.com/office/2006/documentManagement/types" targetNamespace="445c0127-97e6-4ecf-8763-62a3d9444353" elementFormDefault="qualified">
    <xsd:import namespace="http://schemas.microsoft.com/office/2006/documentManagement/types"/>
    <xsd:element name="Status" ma:index="8" nillable="true" ma:displayName="Status" ma:default="In Build" ma:format="Dropdown" ma:internalName="Status">
      <xsd:simpleType>
        <xsd:restriction base="dms:Choice">
          <xsd:enumeration value="In Build"/>
          <xsd:enumeration value="Ready for Testing"/>
          <xsd:enumeration value="In Process"/>
          <xsd:enumeration value="Completed - With Errors"/>
          <xsd:enumeration value="Completed - Without Errors"/>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3.xml><?xml version="1.0" encoding="utf-8"?>
<?mso-contentType ?>
<rca:RCAuthoringProperties xmlns:rca="urn:sharePointPublishingRcaProperties">
  <rca:Converter rca:guid="6dfdc5b4-2a28-4a06-b0c6-ad3901e3a807">
    <rca:property rca:type="InheritParentSettings">False</rca:property>
    <rca:property rca:type="SelectedPageLayout">28</rca:property>
    <rca:property rca:type="SelectedPageField">f55c4d88-1f2e-4ad9-aaa8-819af4ee7ee8</rca:property>
    <rca:property rca:type="SelectedStylesField">00000000-0000-0000-0000-000000000000</rca:property>
    <rca:property rca:type="CreatePageWithSourceDocument">True</rca:property>
    <rca:property rca:type="AllowChangeLocationConfig">False</rca:property>
    <rca:property rca:type="ConfiguredPageLocation">https://uofr.rochester.edu</rca:property>
    <rca:property rca:type="CreateSynchronously">False</rca:property>
    <rca:property rca:type="AllowChangeProcessingConfig">False</rca:property>
    <rca:property rca:type="ConverterSpecificSettings"/>
  </rca:Converter>
</rca:RCAuthoringProperties>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7650506-E0D1-4842-AE4E-075A8982DE02}">
  <ds:schemaRefs>
    <ds:schemaRef ds:uri="http://purl.org/dc/dcmitype/"/>
    <ds:schemaRef ds:uri="http://purl.org/dc/elements/1.1/"/>
    <ds:schemaRef ds:uri="http://schemas.microsoft.com/office/2006/metadata/properties"/>
    <ds:schemaRef ds:uri="http://schemas.microsoft.com/office/2006/documentManagement/types"/>
    <ds:schemaRef ds:uri="http://purl.org/dc/terms/"/>
    <ds:schemaRef ds:uri="http://schemas.openxmlformats.org/package/2006/metadata/core-properties"/>
    <ds:schemaRef ds:uri="445c0127-97e6-4ecf-8763-62a3d9444353"/>
    <ds:schemaRef ds:uri="http://www.w3.org/XML/1998/namespace"/>
  </ds:schemaRefs>
</ds:datastoreItem>
</file>

<file path=customXml/itemProps2.xml><?xml version="1.0" encoding="utf-8"?>
<ds:datastoreItem xmlns:ds="http://schemas.openxmlformats.org/officeDocument/2006/customXml" ds:itemID="{41A2773B-34BB-4B2F-95B1-ED89D23180E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45c0127-97e6-4ecf-8763-62a3d9444353"/>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3.xml><?xml version="1.0" encoding="utf-8"?>
<ds:datastoreItem xmlns:ds="http://schemas.openxmlformats.org/officeDocument/2006/customXml" ds:itemID="{590AE3C2-51D7-4772-85EF-99B26ACECB13}">
  <ds:schemaRefs>
    <ds:schemaRef ds:uri="urn:sharePointPublishingRcaProperties"/>
  </ds:schemaRefs>
</ds:datastoreItem>
</file>

<file path=customXml/itemProps4.xml><?xml version="1.0" encoding="utf-8"?>
<ds:datastoreItem xmlns:ds="http://schemas.openxmlformats.org/officeDocument/2006/customXml" ds:itemID="{8CE1EC6E-7DEE-40A7-8470-13A775BFD7B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58337</TotalTime>
  <Words>477</Words>
  <Application>Microsoft Office PowerPoint</Application>
  <PresentationFormat>On-screen Show (4:3)</PresentationFormat>
  <Paragraphs>24</Paragraphs>
  <Slides>7</Slides>
  <Notes>7</Notes>
  <HiddenSlides>0</HiddenSlides>
  <MMClips>0</MMClips>
  <ScaleCrop>false</ScaleCrop>
  <HeadingPairs>
    <vt:vector size="6" baseType="variant">
      <vt:variant>
        <vt:lpstr>Fonts Used</vt:lpstr>
      </vt:variant>
      <vt:variant>
        <vt:i4>6</vt:i4>
      </vt:variant>
      <vt:variant>
        <vt:lpstr>Theme</vt:lpstr>
      </vt:variant>
      <vt:variant>
        <vt:i4>3</vt:i4>
      </vt:variant>
      <vt:variant>
        <vt:lpstr>Slide Titles</vt:lpstr>
      </vt:variant>
      <vt:variant>
        <vt:i4>7</vt:i4>
      </vt:variant>
    </vt:vector>
  </HeadingPairs>
  <TitlesOfParts>
    <vt:vector size="16" baseType="lpstr">
      <vt:lpstr>Arial</vt:lpstr>
      <vt:lpstr>Arial Rounded MT Bold</vt:lpstr>
      <vt:lpstr>Calibri</vt:lpstr>
      <vt:lpstr>MS Pゴシック</vt:lpstr>
      <vt:lpstr>Times New Roman</vt:lpstr>
      <vt:lpstr>Wingdings</vt:lpstr>
      <vt:lpstr>Office Theme</vt:lpstr>
      <vt:lpstr>1_Office Theme</vt:lpstr>
      <vt:lpstr>2_Office Theme</vt:lpstr>
      <vt:lpstr>PowerPoint Presentation</vt:lpstr>
      <vt:lpstr>Tips and Tricks – Preview your supplier record before you start your SIR</vt:lpstr>
      <vt:lpstr>Tips and Tricks – Preview your supplier record before you start your SIR cont’d</vt:lpstr>
      <vt:lpstr>Tips and Tricks – Preview your supplier record before you start your SIR cont’d</vt:lpstr>
      <vt:lpstr>Tips and Tricks – Supplier records rules to remember</vt:lpstr>
      <vt:lpstr>PowerPoint Presentation</vt:lpstr>
      <vt:lpstr>PowerPoint Presentation</vt:lpstr>
    </vt:vector>
  </TitlesOfParts>
  <Company>University of Rochester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EDUCAUSE 2007</dc:subject>
  <dc:creator>Jim Dobbertin, Doug Wylie, John Barden</dc:creator>
  <cp:lastModifiedBy>Brock, Jill</cp:lastModifiedBy>
  <cp:revision>3027</cp:revision>
  <cp:lastPrinted>2018-05-02T18:43:29Z</cp:lastPrinted>
  <dcterms:created xsi:type="dcterms:W3CDTF">2007-09-21T12:15:26Z</dcterms:created>
  <dcterms:modified xsi:type="dcterms:W3CDTF">2019-03-14T12:05:35Z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
    <vt:lpwstr>Document</vt:lpwstr>
  </property>
  <property fmtid="{D5CDD505-2E9C-101B-9397-08002B2CF9AE}" pid="3" name="ContentTypeId">
    <vt:lpwstr>0x010100F9BF38ED958B0D42A1DB4C3166A68EE8</vt:lpwstr>
  </property>
</Properties>
</file>