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3"/>
  </p:notesMasterIdLst>
  <p:handoutMasterIdLst>
    <p:handoutMasterId r:id="rId14"/>
  </p:handoutMasterIdLst>
  <p:sldIdLst>
    <p:sldId id="1128" r:id="rId8"/>
    <p:sldId id="1143" r:id="rId9"/>
    <p:sldId id="1145" r:id="rId10"/>
    <p:sldId id="1132" r:id="rId11"/>
    <p:sldId id="1042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5405" autoAdjust="0"/>
  </p:normalViewPr>
  <p:slideViewPr>
    <p:cSldViewPr>
      <p:cViewPr varScale="1">
        <p:scale>
          <a:sx n="103" d="100"/>
          <a:sy n="103" d="100"/>
        </p:scale>
        <p:origin x="1239" y="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15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Purchase Order Accounting </a:t>
            </a:r>
            <a:r>
              <a:rPr lang="en-US" sz="360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Distribution.</a:t>
            </a:r>
            <a:endParaRPr lang="en-US" sz="3600" dirty="0" smtClean="0">
              <a:solidFill>
                <a:prstClr val="white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7219"/>
            <a:ext cx="8482264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4000" b="1" dirty="0" smtClean="0"/>
              <a:t>PO Accounting Details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1425" y="1219200"/>
            <a:ext cx="8015217" cy="4789208"/>
          </a:xfrm>
        </p:spPr>
        <p:txBody>
          <a:bodyPr>
            <a:noAutofit/>
          </a:bodyPr>
          <a:lstStyle/>
          <a:p>
            <a:r>
              <a:rPr lang="en-US" sz="2000" dirty="0" smtClean="0"/>
              <a:t>Locate </a:t>
            </a:r>
            <a:r>
              <a:rPr lang="en-US" sz="2000" dirty="0"/>
              <a:t>and select the Purchase Order from the Procurement Dashboard or by using the global search using the purchase order number. </a:t>
            </a:r>
            <a:endParaRPr lang="en-US" sz="2000" dirty="0" smtClean="0"/>
          </a:p>
          <a:p>
            <a:r>
              <a:rPr lang="en-US" sz="2000" dirty="0" smtClean="0"/>
              <a:t>Select </a:t>
            </a:r>
            <a:r>
              <a:rPr lang="en-US" sz="2000" dirty="0"/>
              <a:t>the </a:t>
            </a:r>
            <a:r>
              <a:rPr lang="en-US" sz="2000" i="1" dirty="0"/>
              <a:t>Related Actions </a:t>
            </a:r>
            <a:r>
              <a:rPr lang="en-US" sz="2000" dirty="0"/>
              <a:t>(orange) button as shown below. Under actions, hover your mouse over Reporting and then select &lt;</a:t>
            </a:r>
            <a:r>
              <a:rPr lang="en-US" sz="2000" b="1" dirty="0"/>
              <a:t>View Purchase Order Accounting Distribution (NCL)</a:t>
            </a:r>
            <a:r>
              <a:rPr lang="en-US" sz="2000" dirty="0"/>
              <a:t>.</a:t>
            </a:r>
            <a:endParaRPr lang="en-US" sz="3600" b="1" kern="1200" dirty="0" smtClean="0">
              <a:solidFill>
                <a:srgbClr val="000000"/>
              </a:solidFill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Picture 1" descr="View Purchase Order &#10;Purchase Order PUROOOOOOOI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99116"/>
            <a:ext cx="6711438" cy="325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33136" y="7219"/>
            <a:ext cx="8177464" cy="1447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sz="3600" kern="0" dirty="0" smtClean="0">
                <a:latin typeface="Arial Rounded MT Bold" panose="020F0704030504030204" pitchFamily="34" charset="0"/>
              </a:rPr>
              <a:t>PO Accounting Details </a:t>
            </a:r>
            <a:r>
              <a:rPr lang="en-US" sz="1600" b="1" kern="0" dirty="0" smtClean="0">
                <a:latin typeface="Arial Rounded MT Bold" panose="020F0704030504030204" pitchFamily="34" charset="0"/>
              </a:rPr>
              <a:t>cont’d</a:t>
            </a:r>
            <a:endParaRPr lang="en-US" sz="2400" kern="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 descr="View Purchase Order Accounting Distribution (NCL) &#10;3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57" y="1981200"/>
            <a:ext cx="8321170" cy="242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41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650506-E0D1-4842-AE4E-075A8982DE02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445c0127-97e6-4ecf-8763-62a3d944435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4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58329</TotalTime>
  <Words>85</Words>
  <Application>Microsoft Office PowerPoint</Application>
  <PresentationFormat>On-screen Show (4:3)</PresentationFormat>
  <Paragraphs>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PO Accounting Details </vt:lpstr>
      <vt:lpstr>PowerPoint Presentation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Brock, Jill</cp:lastModifiedBy>
  <cp:revision>3026</cp:revision>
  <cp:lastPrinted>2018-05-02T18:43:29Z</cp:lastPrinted>
  <dcterms:created xsi:type="dcterms:W3CDTF">2007-09-21T12:15:26Z</dcterms:created>
  <dcterms:modified xsi:type="dcterms:W3CDTF">2019-03-14T12:06:05Z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