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5"/>
  </p:notesMasterIdLst>
  <p:handoutMasterIdLst>
    <p:handoutMasterId r:id="rId16"/>
  </p:handoutMasterIdLst>
  <p:sldIdLst>
    <p:sldId id="1128" r:id="rId8"/>
    <p:sldId id="1143" r:id="rId9"/>
    <p:sldId id="1147" r:id="rId10"/>
    <p:sldId id="1149" r:id="rId11"/>
    <p:sldId id="1148" r:id="rId12"/>
    <p:sldId id="1132" r:id="rId13"/>
    <p:sldId id="1042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5405" autoAdjust="0"/>
  </p:normalViewPr>
  <p:slideViewPr>
    <p:cSldViewPr>
      <p:cViewPr varScale="1">
        <p:scale>
          <a:sx n="103" d="100"/>
          <a:sy n="103" d="100"/>
        </p:scale>
        <p:origin x="1239" y="10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33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Understanding the Match Exception </a:t>
            </a:r>
            <a:r>
              <a:rPr lang="en-US" sz="3600" dirty="0" err="1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Worklet</a:t>
            </a:r>
            <a:endParaRPr lang="en-US" sz="3600" dirty="0" smtClean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 smtClean="0">
                <a:latin typeface="Calibri"/>
              </a:rPr>
              <a:t>Understanding the Match Exception </a:t>
            </a:r>
            <a:r>
              <a:rPr lang="en-US" sz="3200" dirty="0" err="1" smtClean="0">
                <a:latin typeface="Calibri"/>
              </a:rPr>
              <a:t>Worklet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219200"/>
            <a:ext cx="8015217" cy="1398215"/>
          </a:xfrm>
        </p:spPr>
        <p:txBody>
          <a:bodyPr>
            <a:noAutofit/>
          </a:bodyPr>
          <a:lstStyle/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Your Match Exception </a:t>
            </a:r>
            <a:r>
              <a:rPr lang="en-US" sz="2400" dirty="0" err="1" smtClean="0">
                <a:solidFill>
                  <a:schemeClr val="tx2"/>
                </a:solidFill>
              </a:rPr>
              <a:t>Worklet</a:t>
            </a:r>
            <a:r>
              <a:rPr lang="en-US" sz="2400" dirty="0" smtClean="0">
                <a:solidFill>
                  <a:schemeClr val="tx2"/>
                </a:solidFill>
              </a:rPr>
              <a:t> is located in the Procurement Dashboard.</a:t>
            </a:r>
          </a:p>
          <a:p>
            <a:pPr lvl="1" fontAlgn="ctr"/>
            <a:r>
              <a:rPr lang="en-US" sz="1400" dirty="0" smtClean="0">
                <a:solidFill>
                  <a:schemeClr val="tx2"/>
                </a:solidFill>
              </a:rPr>
              <a:t>Click on the Procurement option on your Workday Home Screen.</a:t>
            </a:r>
          </a:p>
          <a:p>
            <a:pPr lvl="1" fontAlgn="ctr"/>
            <a:r>
              <a:rPr lang="en-US" sz="1400" dirty="0" smtClean="0">
                <a:solidFill>
                  <a:schemeClr val="tx2"/>
                </a:solidFill>
              </a:rPr>
              <a:t>Scroll down to the </a:t>
            </a:r>
            <a:r>
              <a:rPr lang="en-US" sz="1400" dirty="0" err="1" smtClean="0">
                <a:solidFill>
                  <a:schemeClr val="tx2"/>
                </a:solidFill>
              </a:rPr>
              <a:t>Worklet</a:t>
            </a:r>
            <a:r>
              <a:rPr lang="en-US" sz="1400" dirty="0" smtClean="0">
                <a:solidFill>
                  <a:schemeClr val="tx2"/>
                </a:solidFill>
              </a:rPr>
              <a:t> labeled Supplier Invoices in Match Exception.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1" fontAlgn="ctr"/>
            <a:endParaRPr lang="en-US" sz="2000" b="1" dirty="0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781206"/>
            <a:ext cx="3417815" cy="22581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88921" y="2751313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If your </a:t>
            </a:r>
            <a:r>
              <a:rPr lang="en-US" dirty="0" err="1" smtClean="0">
                <a:solidFill>
                  <a:schemeClr val="tx2"/>
                </a:solidFill>
              </a:rPr>
              <a:t>Worklet</a:t>
            </a:r>
            <a:r>
              <a:rPr lang="en-US" dirty="0" smtClean="0">
                <a:solidFill>
                  <a:schemeClr val="tx2"/>
                </a:solidFill>
              </a:rPr>
              <a:t> has an orange triangle you will need to click the gear icon and select edit.  Then you can put in your name so the </a:t>
            </a:r>
            <a:r>
              <a:rPr lang="en-US" dirty="0" err="1" smtClean="0">
                <a:solidFill>
                  <a:schemeClr val="tx2"/>
                </a:solidFill>
              </a:rPr>
              <a:t>Worklet</a:t>
            </a:r>
            <a:r>
              <a:rPr lang="en-US" dirty="0" smtClean="0">
                <a:solidFill>
                  <a:schemeClr val="tx2"/>
                </a:solidFill>
              </a:rPr>
              <a:t> will only show your Match Exceptions.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772400" y="3200400"/>
            <a:ext cx="990600" cy="1447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677728"/>
            <a:ext cx="7010400" cy="73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latin typeface="Calibri"/>
              </a:rPr>
              <a:t>Understanding the Match Exception </a:t>
            </a:r>
            <a:r>
              <a:rPr lang="en-US" sz="3200" dirty="0" err="1">
                <a:latin typeface="Calibri"/>
              </a:rPr>
              <a:t>Worklet</a:t>
            </a: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642" y="1467902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Your </a:t>
            </a:r>
            <a:r>
              <a:rPr lang="en-US" dirty="0" err="1" smtClean="0">
                <a:solidFill>
                  <a:schemeClr val="tx2"/>
                </a:solidFill>
              </a:rPr>
              <a:t>Worklet</a:t>
            </a:r>
            <a:r>
              <a:rPr lang="en-US" dirty="0" smtClean="0">
                <a:solidFill>
                  <a:schemeClr val="tx2"/>
                </a:solidFill>
              </a:rPr>
              <a:t> will give you specific information.  You can see the invoice number, the exception reason, who the exception is waiting for and the Purchase Order number.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most common Match Exception reason is Needs Receipt.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38234"/>
            <a:ext cx="7962529" cy="199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392738"/>
            <a:ext cx="7295963" cy="35513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</a:t>
            </a:r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Tricks-</a:t>
            </a:r>
            <a:r>
              <a:rPr lang="en-US" sz="3200" dirty="0">
                <a:latin typeface="Calibri"/>
              </a:rPr>
              <a:t>Understanding the Match Exception </a:t>
            </a:r>
            <a:r>
              <a:rPr lang="en-US" sz="3200" dirty="0" err="1">
                <a:latin typeface="Calibri"/>
              </a:rPr>
              <a:t>Worklet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73056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You can right click on any blue item and ask to see the details in a New Tab.</a:t>
            </a:r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This will allow you to see greater detail when determining what action you should take.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743200"/>
            <a:ext cx="3043106" cy="219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</a:t>
            </a:r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Tricks-</a:t>
            </a:r>
            <a:r>
              <a:rPr lang="en-US" sz="3200" dirty="0">
                <a:latin typeface="Calibri"/>
              </a:rPr>
              <a:t>Understanding the Match Exception </a:t>
            </a:r>
            <a:r>
              <a:rPr lang="en-US" sz="3200" dirty="0" err="1">
                <a:latin typeface="Calibri"/>
              </a:rPr>
              <a:t>Worklet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721" y="1600200"/>
            <a:ext cx="7797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After you take action to resolve your Match Exception you can click on the gear icon and Refresh the data in your </a:t>
            </a:r>
            <a:r>
              <a:rPr lang="en-US" sz="1600" dirty="0" err="1" smtClean="0">
                <a:solidFill>
                  <a:schemeClr val="tx2"/>
                </a:solidFill>
              </a:rPr>
              <a:t>Worklet</a:t>
            </a:r>
            <a:r>
              <a:rPr lang="en-US" sz="1600" dirty="0" smtClean="0">
                <a:solidFill>
                  <a:schemeClr val="tx2"/>
                </a:solidFill>
              </a:rPr>
              <a:t>.  The Match Exception you resolved should disappear.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124200"/>
            <a:ext cx="8623877" cy="160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7650506-E0D1-4842-AE4E-075A8982DE02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45c0127-97e6-4ecf-8763-62a3d9444353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58441</TotalTime>
  <Words>232</Words>
  <Application>Microsoft Office PowerPoint</Application>
  <PresentationFormat>On-screen Show (4:3)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Understanding the Match Exception Worklet</vt:lpstr>
      <vt:lpstr>Tips and Tricks – Understanding the Match Exception Worklet</vt:lpstr>
      <vt:lpstr>Tips and Tricks-Understanding the Match Exception Worklet</vt:lpstr>
      <vt:lpstr>Tips and Tricks-Understanding the Match Exception Worklet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Brock, Jill</cp:lastModifiedBy>
  <cp:revision>3041</cp:revision>
  <cp:lastPrinted>2018-05-02T18:43:29Z</cp:lastPrinted>
  <dcterms:created xsi:type="dcterms:W3CDTF">2007-09-21T12:15:26Z</dcterms:created>
  <dcterms:modified xsi:type="dcterms:W3CDTF">2019-03-14T17:27:13Z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