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3"/>
  </p:notesMasterIdLst>
  <p:handoutMasterIdLst>
    <p:handoutMasterId r:id="rId14"/>
  </p:handoutMasterIdLst>
  <p:sldIdLst>
    <p:sldId id="1128" r:id="rId8"/>
    <p:sldId id="1143" r:id="rId9"/>
    <p:sldId id="1148" r:id="rId10"/>
    <p:sldId id="1132" r:id="rId11"/>
    <p:sldId id="1042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6B4"/>
    <a:srgbClr val="2C5D98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5405" autoAdjust="0"/>
  </p:normalViewPr>
  <p:slideViewPr>
    <p:cSldViewPr>
      <p:cViewPr varScale="1">
        <p:scale>
          <a:sx n="103" d="100"/>
          <a:sy n="103" d="100"/>
        </p:scale>
        <p:origin x="1250" y="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3/14/2019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6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cid:d31e7126-8cb2-4c05-a1bd-0e1c571c987c@namprd07.prod.outlook.com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View Requisition Line Split Details via Mobile </a:t>
            </a:r>
            <a:r>
              <a:rPr lang="en-US" sz="360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Device.</a:t>
            </a:r>
            <a:endParaRPr lang="en-US" sz="3600" dirty="0" smtClean="0">
              <a:solidFill>
                <a:prstClr val="white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7219"/>
            <a:ext cx="7948863" cy="1211981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Viewing </a:t>
            </a:r>
            <a:r>
              <a:rPr lang="en-US" sz="2800" b="1" dirty="0"/>
              <a:t>Requisition Line Split Details via </a:t>
            </a:r>
            <a:r>
              <a:rPr lang="en-US" sz="2800" b="1" dirty="0" smtClean="0"/>
              <a:t>Mobile Device</a:t>
            </a:r>
            <a:endParaRPr lang="en-US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09600" y="1219200"/>
            <a:ext cx="2209524" cy="387619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3581400" y="1219201"/>
            <a:ext cx="2286000" cy="38761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19124" y="4847192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====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33703" y="1224280"/>
            <a:ext cx="25146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Scroll down to goods or services area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cid:d31e7126-8cb2-4c05-a1bd-0e1c571c987c@namprd07.prod.outlook.com"/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564" y="1909339"/>
            <a:ext cx="2543042" cy="395806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7219"/>
            <a:ext cx="7948863" cy="1211981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Viewing </a:t>
            </a:r>
            <a:r>
              <a:rPr lang="en-US" sz="2800" b="1" dirty="0"/>
              <a:t>Requisition Line Split Details via </a:t>
            </a:r>
            <a:r>
              <a:rPr lang="en-US" sz="2800" b="1" dirty="0" smtClean="0"/>
              <a:t>Mobile - continued</a:t>
            </a:r>
            <a:endParaRPr lang="en-US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456" y="1219200"/>
            <a:ext cx="305174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Expand the goods (or services) detail by selecting the arrows (highlighted below).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619760" y="2429170"/>
            <a:ext cx="2343150" cy="37586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3505200" y="1904259"/>
            <a:ext cx="2266950" cy="39052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6324600" y="1904259"/>
            <a:ext cx="2266950" cy="39052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Rectangle 14"/>
          <p:cNvSpPr/>
          <p:nvPr/>
        </p:nvSpPr>
        <p:spPr>
          <a:xfrm>
            <a:off x="5638800" y="5440177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====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6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445c0127-97e6-4ecf-8763-62a3d944435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59077</TotalTime>
  <Words>68</Words>
  <Application>Microsoft Office PowerPoint</Application>
  <PresentationFormat>On-screen Show (4:3)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Viewing Requisition Line Split Details via Mobile Device</vt:lpstr>
      <vt:lpstr>Viewing Requisition Line Split Details via Mobile - continued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Brock, Jill</cp:lastModifiedBy>
  <cp:revision>3037</cp:revision>
  <cp:lastPrinted>2018-05-02T18:43:29Z</cp:lastPrinted>
  <dcterms:created xsi:type="dcterms:W3CDTF">2007-09-21T12:15:26Z</dcterms:created>
  <dcterms:modified xsi:type="dcterms:W3CDTF">2019-03-14T12:06:38Z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