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367" r:id="rId5"/>
    <p:sldMasterId id="2147484379" r:id="rId6"/>
    <p:sldMasterId id="2147484389" r:id="rId7"/>
  </p:sldMasterIdLst>
  <p:notesMasterIdLst>
    <p:notesMasterId r:id="rId16"/>
  </p:notesMasterIdLst>
  <p:handoutMasterIdLst>
    <p:handoutMasterId r:id="rId17"/>
  </p:handoutMasterIdLst>
  <p:sldIdLst>
    <p:sldId id="1128" r:id="rId8"/>
    <p:sldId id="1143" r:id="rId9"/>
    <p:sldId id="1147" r:id="rId10"/>
    <p:sldId id="1148" r:id="rId11"/>
    <p:sldId id="1149" r:id="rId12"/>
    <p:sldId id="1150" r:id="rId13"/>
    <p:sldId id="1132" r:id="rId14"/>
    <p:sldId id="1042" r:id="rId15"/>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7" userDrawn="1">
          <p15:clr>
            <a:srgbClr val="A4A3A4"/>
          </p15:clr>
        </p15:guide>
        <p15:guide id="2" pos="2168" userDrawn="1">
          <p15:clr>
            <a:srgbClr val="A4A3A4"/>
          </p15:clr>
        </p15:guide>
        <p15:guide id="3" orient="horz" pos="2903" userDrawn="1">
          <p15:clr>
            <a:srgbClr val="A4A3A4"/>
          </p15:clr>
        </p15:guide>
        <p15:guide id="4" pos="2165" userDrawn="1">
          <p15:clr>
            <a:srgbClr val="A4A3A4"/>
          </p15:clr>
        </p15:guide>
        <p15:guide id="5" orient="horz" pos="2888" userDrawn="1">
          <p15:clr>
            <a:srgbClr val="A4A3A4"/>
          </p15:clr>
        </p15:guide>
        <p15:guide id="6" orient="horz" pos="2884" userDrawn="1">
          <p15:clr>
            <a:srgbClr val="A4A3A4"/>
          </p15:clr>
        </p15:guide>
        <p15:guide id="7" orient="horz" pos="2955" userDrawn="1">
          <p15:clr>
            <a:srgbClr val="A4A3A4"/>
          </p15:clr>
        </p15:guide>
        <p15:guide id="8" orient="horz" pos="2951" userDrawn="1">
          <p15:clr>
            <a:srgbClr val="A4A3A4"/>
          </p15:clr>
        </p15:guide>
        <p15:guide id="9" orient="horz" pos="2936" userDrawn="1">
          <p15:clr>
            <a:srgbClr val="A4A3A4"/>
          </p15:clr>
        </p15:guide>
        <p15:guide id="10" orient="horz" pos="2932" userDrawn="1">
          <p15:clr>
            <a:srgbClr val="A4A3A4"/>
          </p15:clr>
        </p15:guide>
        <p15:guide id="11" pos="2217" userDrawn="1">
          <p15:clr>
            <a:srgbClr val="A4A3A4"/>
          </p15:clr>
        </p15:guide>
        <p15:guide id="12" pos="221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ts_local" initials="i"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76B4"/>
    <a:srgbClr val="2C5D98"/>
    <a:srgbClr val="FFCC00"/>
    <a:srgbClr val="003E74"/>
    <a:srgbClr val="E26A54"/>
    <a:srgbClr val="FFFFFF"/>
    <a:srgbClr val="C7E68F"/>
    <a:srgbClr val="FFEB89"/>
    <a:srgbClr val="FFFFCC"/>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34" autoAdjust="0"/>
    <p:restoredTop sz="95405" autoAdjust="0"/>
  </p:normalViewPr>
  <p:slideViewPr>
    <p:cSldViewPr>
      <p:cViewPr varScale="1">
        <p:scale>
          <a:sx n="103" d="100"/>
          <a:sy n="103" d="100"/>
        </p:scale>
        <p:origin x="1239" y="76"/>
      </p:cViewPr>
      <p:guideLst>
        <p:guide orient="horz" pos="2160"/>
        <p:guide pos="2880"/>
      </p:guideLst>
    </p:cSldViewPr>
  </p:slideViewPr>
  <p:outlineViewPr>
    <p:cViewPr>
      <p:scale>
        <a:sx n="33" d="100"/>
        <a:sy n="33" d="100"/>
      </p:scale>
      <p:origin x="0" y="10392"/>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63" d="100"/>
          <a:sy n="63" d="100"/>
        </p:scale>
        <p:origin x="-3072" y="-77"/>
      </p:cViewPr>
      <p:guideLst>
        <p:guide orient="horz" pos="2907"/>
        <p:guide pos="2168"/>
        <p:guide orient="horz" pos="2903"/>
        <p:guide pos="2165"/>
        <p:guide orient="horz" pos="2888"/>
        <p:guide orient="horz" pos="2884"/>
        <p:guide orient="horz" pos="2955"/>
        <p:guide orient="horz" pos="2951"/>
        <p:guide orient="horz" pos="2936"/>
        <p:guide orient="horz" pos="2932"/>
        <p:guide pos="2217"/>
        <p:guide pos="221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5" Type="http://schemas.openxmlformats.org/officeDocument/2006/relationships/slideMaster" Target="slideMasters/slideMaster1.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presProps" Target="presProps.xml"/><Relationship Id="rId86"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1" y="2"/>
            <a:ext cx="3043131" cy="465455"/>
          </a:xfrm>
          <a:prstGeom prst="rect">
            <a:avLst/>
          </a:prstGeom>
        </p:spPr>
        <p:txBody>
          <a:bodyPr vert="horz" lIns="91928" tIns="45965" rIns="91928" bIns="45965" rtlCol="0"/>
          <a:lstStyle>
            <a:lvl1pPr algn="l">
              <a:defRPr sz="1200"/>
            </a:lvl1pPr>
          </a:lstStyle>
          <a:p>
            <a:endParaRPr lang="en-US" dirty="0"/>
          </a:p>
        </p:txBody>
      </p:sp>
      <p:sp>
        <p:nvSpPr>
          <p:cNvPr id="3" name="Date Placeholder 2"/>
          <p:cNvSpPr>
            <a:spLocks noGrp="1"/>
          </p:cNvSpPr>
          <p:nvPr>
            <p:ph type="dt" sz="quarter" idx="1"/>
          </p:nvPr>
        </p:nvSpPr>
        <p:spPr>
          <a:xfrm>
            <a:off x="3978384" y="2"/>
            <a:ext cx="3043131" cy="465455"/>
          </a:xfrm>
          <a:prstGeom prst="rect">
            <a:avLst/>
          </a:prstGeom>
        </p:spPr>
        <p:txBody>
          <a:bodyPr vert="horz" lIns="91928" tIns="45965" rIns="91928" bIns="45965" rtlCol="0"/>
          <a:lstStyle>
            <a:lvl1pPr algn="r">
              <a:defRPr sz="1200"/>
            </a:lvl1pPr>
          </a:lstStyle>
          <a:p>
            <a:fld id="{C5665B36-4B68-4038-B04C-4259637837E9}" type="datetimeFigureOut">
              <a:rPr lang="en-US" smtClean="0"/>
              <a:pPr/>
              <a:t>3/27/2019</a:t>
            </a:fld>
            <a:endParaRPr lang="en-US" dirty="0"/>
          </a:p>
        </p:txBody>
      </p:sp>
      <p:sp>
        <p:nvSpPr>
          <p:cNvPr id="4" name="Footer Placeholder 3"/>
          <p:cNvSpPr>
            <a:spLocks noGrp="1"/>
          </p:cNvSpPr>
          <p:nvPr>
            <p:ph type="ftr" sz="quarter" idx="2"/>
          </p:nvPr>
        </p:nvSpPr>
        <p:spPr>
          <a:xfrm>
            <a:off x="11" y="8842059"/>
            <a:ext cx="3043131" cy="465455"/>
          </a:xfrm>
          <a:prstGeom prst="rect">
            <a:avLst/>
          </a:prstGeom>
        </p:spPr>
        <p:txBody>
          <a:bodyPr vert="horz" lIns="91928" tIns="45965" rIns="91928" bIns="4596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384" y="8842059"/>
            <a:ext cx="3043131" cy="465455"/>
          </a:xfrm>
          <a:prstGeom prst="rect">
            <a:avLst/>
          </a:prstGeom>
        </p:spPr>
        <p:txBody>
          <a:bodyPr vert="horz" lIns="91928" tIns="45965" rIns="91928" bIns="45965" rtlCol="0" anchor="b"/>
          <a:lstStyle>
            <a:lvl1pPr algn="r">
              <a:defRPr sz="1200"/>
            </a:lvl1pPr>
          </a:lstStyle>
          <a:p>
            <a:fld id="{D13542EC-0850-4146-A731-B7F0AE82D523}" type="slidenum">
              <a:rPr lang="en-US" smtClean="0"/>
              <a:pPr/>
              <a:t>‹#›</a:t>
            </a:fld>
            <a:endParaRPr lang="en-US" dirty="0"/>
          </a:p>
        </p:txBody>
      </p:sp>
    </p:spTree>
    <p:extLst>
      <p:ext uri="{BB962C8B-B14F-4D97-AF65-F5344CB8AC3E}">
        <p14:creationId xmlns:p14="http://schemas.microsoft.com/office/powerpoint/2010/main" val="34186159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1" y="2"/>
            <a:ext cx="3043131" cy="465455"/>
          </a:xfrm>
          <a:prstGeom prst="rect">
            <a:avLst/>
          </a:prstGeom>
        </p:spPr>
        <p:txBody>
          <a:bodyPr vert="horz" lIns="93454" tIns="46726" rIns="93454" bIns="46726" rtlCol="0"/>
          <a:lstStyle>
            <a:lvl1pPr algn="l">
              <a:defRPr sz="1200"/>
            </a:lvl1pPr>
          </a:lstStyle>
          <a:p>
            <a:pPr>
              <a:defRPr/>
            </a:pPr>
            <a:endParaRPr lang="en-US" dirty="0"/>
          </a:p>
        </p:txBody>
      </p:sp>
      <p:sp>
        <p:nvSpPr>
          <p:cNvPr id="3" name="Date Placeholder 2"/>
          <p:cNvSpPr>
            <a:spLocks noGrp="1"/>
          </p:cNvSpPr>
          <p:nvPr>
            <p:ph type="dt" idx="1"/>
          </p:nvPr>
        </p:nvSpPr>
        <p:spPr>
          <a:xfrm>
            <a:off x="3978384" y="2"/>
            <a:ext cx="3043131" cy="465455"/>
          </a:xfrm>
          <a:prstGeom prst="rect">
            <a:avLst/>
          </a:prstGeom>
        </p:spPr>
        <p:txBody>
          <a:bodyPr vert="horz" lIns="93454" tIns="46726" rIns="93454" bIns="46726" rtlCol="0"/>
          <a:lstStyle>
            <a:lvl1pPr algn="r">
              <a:defRPr sz="1200"/>
            </a:lvl1pPr>
          </a:lstStyle>
          <a:p>
            <a:pPr>
              <a:defRPr/>
            </a:pPr>
            <a:fld id="{B899B9D9-9514-4BB5-BD1B-84C8C666A399}" type="datetimeFigureOut">
              <a:rPr lang="en-US"/>
              <a:pPr>
                <a:defRPr/>
              </a:pPr>
              <a:t>3/27/2019</a:t>
            </a:fld>
            <a:endParaRPr lang="en-US" dirty="0"/>
          </a:p>
        </p:txBody>
      </p:sp>
      <p:sp>
        <p:nvSpPr>
          <p:cNvPr id="4" name="Slide Image Placeholder 3"/>
          <p:cNvSpPr>
            <a:spLocks noGrp="1" noRot="1" noChangeAspect="1"/>
          </p:cNvSpPr>
          <p:nvPr>
            <p:ph type="sldImg" idx="2"/>
          </p:nvPr>
        </p:nvSpPr>
        <p:spPr>
          <a:xfrm>
            <a:off x="1185863" y="698500"/>
            <a:ext cx="4652962" cy="3490913"/>
          </a:xfrm>
          <a:prstGeom prst="rect">
            <a:avLst/>
          </a:prstGeom>
          <a:noFill/>
          <a:ln w="12700">
            <a:solidFill>
              <a:prstClr val="black"/>
            </a:solidFill>
          </a:ln>
        </p:spPr>
        <p:txBody>
          <a:bodyPr vert="horz" lIns="93454" tIns="46726" rIns="93454" bIns="46726" rtlCol="0" anchor="ctr"/>
          <a:lstStyle/>
          <a:p>
            <a:pPr lvl="0"/>
            <a:endParaRPr lang="en-US" noProof="0" dirty="0"/>
          </a:p>
        </p:txBody>
      </p:sp>
      <p:sp>
        <p:nvSpPr>
          <p:cNvPr id="5" name="Notes Placeholder 4"/>
          <p:cNvSpPr>
            <a:spLocks noGrp="1"/>
          </p:cNvSpPr>
          <p:nvPr>
            <p:ph type="body" sz="quarter" idx="3"/>
          </p:nvPr>
        </p:nvSpPr>
        <p:spPr>
          <a:xfrm>
            <a:off x="702631" y="4421830"/>
            <a:ext cx="5617843" cy="4189095"/>
          </a:xfrm>
          <a:prstGeom prst="rect">
            <a:avLst/>
          </a:prstGeom>
        </p:spPr>
        <p:txBody>
          <a:bodyPr vert="horz" lIns="93454" tIns="46726" rIns="93454" bIns="46726"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1" y="8842059"/>
            <a:ext cx="3043131" cy="465455"/>
          </a:xfrm>
          <a:prstGeom prst="rect">
            <a:avLst/>
          </a:prstGeom>
        </p:spPr>
        <p:txBody>
          <a:bodyPr vert="horz" lIns="93454" tIns="46726" rIns="93454" bIns="46726"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3978384" y="8842059"/>
            <a:ext cx="3043131" cy="465455"/>
          </a:xfrm>
          <a:prstGeom prst="rect">
            <a:avLst/>
          </a:prstGeom>
        </p:spPr>
        <p:txBody>
          <a:bodyPr vert="horz" lIns="93454" tIns="46726" rIns="93454" bIns="46726" rtlCol="0" anchor="b"/>
          <a:lstStyle>
            <a:lvl1pPr algn="r">
              <a:defRPr sz="1200"/>
            </a:lvl1pPr>
          </a:lstStyle>
          <a:p>
            <a:pPr>
              <a:defRPr/>
            </a:pPr>
            <a:fld id="{6DD86180-870F-4C4E-80A9-4C1C75E40D3B}" type="slidenum">
              <a:rPr lang="en-US"/>
              <a:pPr>
                <a:defRPr/>
              </a:pPr>
              <a:t>‹#›</a:t>
            </a:fld>
            <a:endParaRPr lang="en-US" dirty="0"/>
          </a:p>
        </p:txBody>
      </p:sp>
    </p:spTree>
    <p:extLst>
      <p:ext uri="{BB962C8B-B14F-4D97-AF65-F5344CB8AC3E}">
        <p14:creationId xmlns:p14="http://schemas.microsoft.com/office/powerpoint/2010/main" val="20224731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TextEdit="1"/>
          </p:cNvSpPr>
          <p:nvPr>
            <p:ph type="sldImg"/>
          </p:nvPr>
        </p:nvSpPr>
        <p:spPr bwMode="auto">
          <a:noFill/>
          <a:ln>
            <a:solidFill>
              <a:srgbClr val="000000"/>
            </a:solidFill>
            <a:miter lim="800000"/>
            <a:headEnd/>
            <a:tailEnd/>
          </a:ln>
        </p:spPr>
      </p:sp>
      <p:sp>
        <p:nvSpPr>
          <p:cNvPr id="24579"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435611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2</a:t>
            </a:fld>
            <a:endParaRPr lang="en-US" dirty="0"/>
          </a:p>
        </p:txBody>
      </p:sp>
    </p:spTree>
    <p:extLst>
      <p:ext uri="{BB962C8B-B14F-4D97-AF65-F5344CB8AC3E}">
        <p14:creationId xmlns:p14="http://schemas.microsoft.com/office/powerpoint/2010/main" val="890259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3</a:t>
            </a:fld>
            <a:endParaRPr lang="en-US" dirty="0"/>
          </a:p>
        </p:txBody>
      </p:sp>
    </p:spTree>
    <p:extLst>
      <p:ext uri="{BB962C8B-B14F-4D97-AF65-F5344CB8AC3E}">
        <p14:creationId xmlns:p14="http://schemas.microsoft.com/office/powerpoint/2010/main" val="2456860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4</a:t>
            </a:fld>
            <a:endParaRPr lang="en-US" dirty="0"/>
          </a:p>
        </p:txBody>
      </p:sp>
    </p:spTree>
    <p:extLst>
      <p:ext uri="{BB962C8B-B14F-4D97-AF65-F5344CB8AC3E}">
        <p14:creationId xmlns:p14="http://schemas.microsoft.com/office/powerpoint/2010/main" val="3456151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5</a:t>
            </a:fld>
            <a:endParaRPr lang="en-US" dirty="0"/>
          </a:p>
        </p:txBody>
      </p:sp>
    </p:spTree>
    <p:extLst>
      <p:ext uri="{BB962C8B-B14F-4D97-AF65-F5344CB8AC3E}">
        <p14:creationId xmlns:p14="http://schemas.microsoft.com/office/powerpoint/2010/main" val="2247033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6</a:t>
            </a:fld>
            <a:endParaRPr lang="en-US" dirty="0"/>
          </a:p>
        </p:txBody>
      </p:sp>
    </p:spTree>
    <p:extLst>
      <p:ext uri="{BB962C8B-B14F-4D97-AF65-F5344CB8AC3E}">
        <p14:creationId xmlns:p14="http://schemas.microsoft.com/office/powerpoint/2010/main" val="1891637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7</a:t>
            </a:fld>
            <a:endParaRPr lang="en-US" dirty="0"/>
          </a:p>
        </p:txBody>
      </p:sp>
    </p:spTree>
    <p:extLst>
      <p:ext uri="{BB962C8B-B14F-4D97-AF65-F5344CB8AC3E}">
        <p14:creationId xmlns:p14="http://schemas.microsoft.com/office/powerpoint/2010/main" val="2066894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solidFill>
                  <a:prstClr val="black"/>
                </a:solidFill>
              </a:rPr>
              <a:pPr>
                <a:defRPr/>
              </a:pPr>
              <a:t>8</a:t>
            </a:fld>
            <a:endParaRPr lang="en-US" dirty="0">
              <a:solidFill>
                <a:prstClr val="black"/>
              </a:solidFill>
            </a:endParaRPr>
          </a:p>
        </p:txBody>
      </p:sp>
    </p:spTree>
    <p:extLst>
      <p:ext uri="{BB962C8B-B14F-4D97-AF65-F5344CB8AC3E}">
        <p14:creationId xmlns:p14="http://schemas.microsoft.com/office/powerpoint/2010/main" val="792485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F709A0E-C91D-4C08-96DA-A9EF50F9173D}" type="slidenum">
              <a:rPr lang="en-US"/>
              <a:pPr>
                <a:defRPr/>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1C7F986-FBD9-4779-89EA-1BAFE2822712}" type="slidenum">
              <a:rPr lang="en-US"/>
              <a:pPr>
                <a:defRPr/>
              </a:pPr>
              <a:t>‹#›</a:t>
            </a:fld>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057400"/>
            <a:ext cx="7772400" cy="1143000"/>
          </a:xfrm>
        </p:spPr>
        <p:txBody>
          <a:bodyPr/>
          <a:lstStyle>
            <a:lvl1pPr>
              <a:defRPr/>
            </a:lvl1pPr>
          </a:lstStyle>
          <a:p>
            <a:pPr lvl="0"/>
            <a:r>
              <a:rPr lang="en-US" altLang="en-US" noProof="0" dirty="0"/>
              <a:t>Click to edit Master title style</a:t>
            </a:r>
          </a:p>
        </p:txBody>
      </p:sp>
      <p:sp>
        <p:nvSpPr>
          <p:cNvPr id="3075" name="Rectangle 3"/>
          <p:cNvSpPr>
            <a:spLocks noGrp="1" noChangeArrowheads="1"/>
          </p:cNvSpPr>
          <p:nvPr>
            <p:ph type="subTitle" idx="1"/>
          </p:nvPr>
        </p:nvSpPr>
        <p:spPr>
          <a:xfrm>
            <a:off x="685800" y="3505200"/>
            <a:ext cx="7772400" cy="1752600"/>
          </a:xfrm>
        </p:spPr>
        <p:txBody>
          <a:bodyPr/>
          <a:lstStyle>
            <a:lvl1pPr marL="0" indent="0" algn="ctr">
              <a:buFont typeface="Wingdings" pitchFamily="124" charset="2"/>
              <a:buNone/>
              <a:defRPr/>
            </a:lvl1pPr>
          </a:lstStyle>
          <a:p>
            <a:pPr lvl="0"/>
            <a:r>
              <a:rPr lang="en-US" altLang="en-US" noProof="0"/>
              <a:t>Click to edit Master subtitle style</a:t>
            </a:r>
          </a:p>
        </p:txBody>
      </p:sp>
      <p:pic>
        <p:nvPicPr>
          <p:cNvPr id="3079" name="Picture 7" descr="footerdar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76975"/>
            <a:ext cx="9144000" cy="581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2907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Line 9"/>
          <p:cNvSpPr>
            <a:spLocks noChangeShapeType="1"/>
          </p:cNvSpPr>
          <p:nvPr userDrawn="1"/>
        </p:nvSpPr>
        <p:spPr bwMode="auto">
          <a:xfrm>
            <a:off x="685800" y="1295400"/>
            <a:ext cx="7772400" cy="0"/>
          </a:xfrm>
          <a:prstGeom prst="line">
            <a:avLst/>
          </a:prstGeom>
          <a:noFill/>
          <a:ln w="50800">
            <a:solidFill>
              <a:srgbClr val="FFDE3B"/>
            </a:solidFill>
            <a:round/>
            <a:headEnd/>
            <a:tailEnd/>
          </a:ln>
        </p:spPr>
        <p:txBody>
          <a:bodyPr/>
          <a:lstStyle/>
          <a:p>
            <a:endParaRPr lang="en-US">
              <a:solidFill>
                <a:srgbClr val="FFFF00"/>
              </a:solidFill>
            </a:endParaRPr>
          </a:p>
        </p:txBody>
      </p:sp>
    </p:spTree>
    <p:extLst>
      <p:ext uri="{BB962C8B-B14F-4D97-AF65-F5344CB8AC3E}">
        <p14:creationId xmlns:p14="http://schemas.microsoft.com/office/powerpoint/2010/main" val="16676331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9265879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487691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91210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11772790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4747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800" b="1"/>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77229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2000" b="1">
                <a:solidFill>
                  <a:schemeClr val="bg1"/>
                </a:solidFill>
              </a:defRPr>
            </a:lvl1pPr>
          </a:lstStyle>
          <a:p>
            <a:pPr>
              <a:defRPr/>
            </a:pPr>
            <a:fld id="{E232E420-7A3D-42C3-8264-B5BCFC0A3917}" type="slidenum">
              <a:rPr lang="en-US" smtClean="0"/>
              <a:pPr>
                <a:defRPr/>
              </a:pPr>
              <a:t>‹#›</a:t>
            </a:fld>
            <a:endParaRPr lang="en-US"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643110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993985836"/>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pPr>
              <a:defRPr/>
            </a:pPr>
            <a:endParaRPr lang="en-US" dirty="0">
              <a:solidFill>
                <a:prstClr val="white"/>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pPr>
              <a:defRPr/>
            </a:pPr>
            <a:fld id="{E232E420-7A3D-42C3-8264-B5BCFC0A3917}"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77628875"/>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978817818"/>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white"/>
              </a:solidFill>
            </a:endParaRPr>
          </a:p>
        </p:txBody>
      </p:sp>
      <p:sp>
        <p:nvSpPr>
          <p:cNvPr id="7" name="Slide Number Placeholder 5"/>
          <p:cNvSpPr>
            <a:spLocks noGrp="1"/>
          </p:cNvSpPr>
          <p:nvPr>
            <p:ph type="sldNum" sz="quarter" idx="12"/>
          </p:nvPr>
        </p:nvSpPr>
        <p:spPr/>
        <p:txBody>
          <a:bodyPr/>
          <a:lstStyle>
            <a:lvl1pPr>
              <a:defRPr/>
            </a:lvl1pPr>
          </a:lstStyle>
          <a:p>
            <a:pPr>
              <a:defRPr/>
            </a:pPr>
            <a:fld id="{BCBA890F-08BD-4227-B960-C236C3729EDF}"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627726774"/>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dirty="0">
              <a:solidFill>
                <a:prstClr val="white"/>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white"/>
              </a:solidFill>
            </a:endParaRPr>
          </a:p>
        </p:txBody>
      </p:sp>
      <p:sp>
        <p:nvSpPr>
          <p:cNvPr id="9" name="Slide Number Placeholder 5"/>
          <p:cNvSpPr>
            <a:spLocks noGrp="1"/>
          </p:cNvSpPr>
          <p:nvPr>
            <p:ph type="sldNum" sz="quarter" idx="12"/>
          </p:nvPr>
        </p:nvSpPr>
        <p:spPr/>
        <p:txBody>
          <a:bodyPr/>
          <a:lstStyle>
            <a:lvl1pPr>
              <a:defRPr/>
            </a:lvl1pPr>
          </a:lstStyle>
          <a:p>
            <a:pPr>
              <a:defRPr/>
            </a:pPr>
            <a:fld id="{CD34880E-BE94-4AD5-ABF2-077AEC65D94C}"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346223566"/>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white"/>
              </a:solidFill>
            </a:endParaRPr>
          </a:p>
        </p:txBody>
      </p:sp>
      <p:sp>
        <p:nvSpPr>
          <p:cNvPr id="5" name="Slide Number Placeholder 5"/>
          <p:cNvSpPr>
            <a:spLocks noGrp="1"/>
          </p:cNvSpPr>
          <p:nvPr>
            <p:ph type="sldNum" sz="quarter" idx="12"/>
          </p:nvPr>
        </p:nvSpPr>
        <p:spPr/>
        <p:txBody>
          <a:bodyPr/>
          <a:lstStyle>
            <a:lvl1pPr>
              <a:defRPr/>
            </a:lvl1pPr>
          </a:lstStyle>
          <a:p>
            <a:pPr>
              <a:defRPr/>
            </a:pPr>
            <a:fld id="{6B0F0BC1-900A-47A7-B68B-80E16F4A2F51}"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109032549"/>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solidFill>
                <a:prstClr val="white"/>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white"/>
              </a:solidFill>
            </a:endParaRPr>
          </a:p>
        </p:txBody>
      </p:sp>
      <p:sp>
        <p:nvSpPr>
          <p:cNvPr id="4" name="Slide Number Placeholder 5"/>
          <p:cNvSpPr>
            <a:spLocks noGrp="1"/>
          </p:cNvSpPr>
          <p:nvPr>
            <p:ph type="sldNum" sz="quarter" idx="12"/>
          </p:nvPr>
        </p:nvSpPr>
        <p:spPr/>
        <p:txBody>
          <a:bodyPr/>
          <a:lstStyle>
            <a:lvl1pPr>
              <a:defRPr/>
            </a:lvl1pPr>
          </a:lstStyle>
          <a:p>
            <a:pPr>
              <a:defRPr/>
            </a:pPr>
            <a:fld id="{B9B895C5-5B7E-4DA2-B36B-DA5C7BBD6287}"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798518621"/>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white"/>
              </a:solidFill>
            </a:endParaRPr>
          </a:p>
        </p:txBody>
      </p:sp>
      <p:sp>
        <p:nvSpPr>
          <p:cNvPr id="7" name="Slide Number Placeholder 5"/>
          <p:cNvSpPr>
            <a:spLocks noGrp="1"/>
          </p:cNvSpPr>
          <p:nvPr>
            <p:ph type="sldNum" sz="quarter" idx="12"/>
          </p:nvPr>
        </p:nvSpPr>
        <p:spPr/>
        <p:txBody>
          <a:bodyPr/>
          <a:lstStyle>
            <a:lvl1pPr>
              <a:defRPr/>
            </a:lvl1pPr>
          </a:lstStyle>
          <a:p>
            <a:pPr>
              <a:defRPr/>
            </a:pPr>
            <a:fld id="{3BD4502B-7789-4E8F-BB3D-5A5CA3FEC2D1}"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360944858"/>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white"/>
              </a:solidFill>
            </a:endParaRPr>
          </a:p>
        </p:txBody>
      </p:sp>
      <p:sp>
        <p:nvSpPr>
          <p:cNvPr id="7" name="Slide Number Placeholder 5"/>
          <p:cNvSpPr>
            <a:spLocks noGrp="1"/>
          </p:cNvSpPr>
          <p:nvPr>
            <p:ph type="sldNum" sz="quarter" idx="12"/>
          </p:nvPr>
        </p:nvSpPr>
        <p:spPr/>
        <p:txBody>
          <a:bodyPr/>
          <a:lstStyle>
            <a:lvl1pPr>
              <a:defRPr/>
            </a:lvl1pPr>
          </a:lstStyle>
          <a:p>
            <a:pPr>
              <a:defRPr/>
            </a:pPr>
            <a:fld id="{19F6E41A-9738-42AF-AA10-C4A23CB8C352}"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53517833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0F709A0E-C91D-4C08-96DA-A9EF50F9173D}"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784612543"/>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D1C7F986-FBD9-4779-89EA-1BAFE2822712}"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76745357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CBA890F-08BD-4227-B960-C236C3729EDF}" type="slidenum">
              <a:rPr lang="en-US"/>
              <a:pPr>
                <a:defRPr/>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CD34880E-BE94-4AD5-ABF2-077AEC65D94C}" type="slidenum">
              <a:rPr lang="en-US"/>
              <a:pPr>
                <a:defRPr/>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6B0F0BC1-900A-47A7-B68B-80E16F4A2F51}" type="slidenum">
              <a:rPr lang="en-US"/>
              <a:pPr>
                <a:defRPr/>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B9B895C5-5B7E-4DA2-B36B-DA5C7BBD6287}" type="slidenum">
              <a:rPr lang="en-US"/>
              <a:pPr>
                <a:defRPr/>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BD4502B-7789-4E8F-BB3D-5A5CA3FEC2D1}" type="slidenum">
              <a:rPr lang="en-US"/>
              <a:pPr>
                <a:defRPr/>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9F6E41A-9738-42AF-AA10-C4A23CB8C352}" type="slidenum">
              <a:rPr lang="en-US"/>
              <a:pPr>
                <a:defRPr/>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pn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514600" cy="365125"/>
          </a:xfrm>
          <a:prstGeom prst="rect">
            <a:avLst/>
          </a:prstGeom>
        </p:spPr>
        <p:txBody>
          <a:bodyPr vert="horz" lIns="91440" tIns="45720" rIns="91440" bIns="45720" rtlCol="0" anchor="ctr"/>
          <a:lstStyle>
            <a:lvl1pPr algn="l">
              <a:defRPr sz="1200">
                <a:solidFill>
                  <a:schemeClr val="bg1"/>
                </a:solidFill>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pPr>
              <a:defRPr/>
            </a:pPr>
            <a:fld id="{E232E420-7A3D-42C3-8264-B5BCFC0A3917}"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4368" r:id="rId1"/>
    <p:sldLayoutId id="2147484369" r:id="rId2"/>
    <p:sldLayoutId id="2147484370" r:id="rId3"/>
    <p:sldLayoutId id="2147484371" r:id="rId4"/>
    <p:sldLayoutId id="2147484372" r:id="rId5"/>
    <p:sldLayoutId id="2147484373" r:id="rId6"/>
    <p:sldLayoutId id="2147484374" r:id="rId7"/>
    <p:sldLayoutId id="2147484375" r:id="rId8"/>
    <p:sldLayoutId id="2147484376" r:id="rId9"/>
    <p:sldLayoutId id="2147484377" r:id="rId10"/>
    <p:sldLayoutId id="2147484378" r:id="rId11"/>
  </p:sldLayoutIdLst>
  <p:transition/>
  <p:hf hdr="0" ftr="0"/>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rgbClr val="FFFF00"/>
          </a:solidFill>
          <a:latin typeface="Calibri" pitchFamily="34" charset="0"/>
        </a:defRPr>
      </a:lvl2pPr>
      <a:lvl3pPr algn="ctr" rtl="0" eaLnBrk="0" fontAlgn="base" hangingPunct="0">
        <a:spcBef>
          <a:spcPct val="0"/>
        </a:spcBef>
        <a:spcAft>
          <a:spcPct val="0"/>
        </a:spcAft>
        <a:defRPr sz="4400">
          <a:solidFill>
            <a:srgbClr val="FFFF00"/>
          </a:solidFill>
          <a:latin typeface="Calibri" pitchFamily="34" charset="0"/>
        </a:defRPr>
      </a:lvl3pPr>
      <a:lvl4pPr algn="ctr" rtl="0" eaLnBrk="0" fontAlgn="base" hangingPunct="0">
        <a:spcBef>
          <a:spcPct val="0"/>
        </a:spcBef>
        <a:spcAft>
          <a:spcPct val="0"/>
        </a:spcAft>
        <a:defRPr sz="4400">
          <a:solidFill>
            <a:srgbClr val="FFFF00"/>
          </a:solidFill>
          <a:latin typeface="Calibri" pitchFamily="34" charset="0"/>
        </a:defRPr>
      </a:lvl4pPr>
      <a:lvl5pPr algn="ctr" rtl="0" eaLnBrk="0" fontAlgn="base" hangingPunct="0">
        <a:spcBef>
          <a:spcPct val="0"/>
        </a:spcBef>
        <a:spcAft>
          <a:spcPct val="0"/>
        </a:spcAft>
        <a:defRPr sz="4400">
          <a:solidFill>
            <a:srgbClr val="FFFF00"/>
          </a:solidFill>
          <a:latin typeface="Calibri" pitchFamily="34" charset="0"/>
        </a:defRPr>
      </a:lvl5pPr>
      <a:lvl6pPr marL="457200" algn="ctr" rtl="0" fontAlgn="base">
        <a:spcBef>
          <a:spcPct val="0"/>
        </a:spcBef>
        <a:spcAft>
          <a:spcPct val="0"/>
        </a:spcAft>
        <a:defRPr sz="4400">
          <a:solidFill>
            <a:srgbClr val="FFD700"/>
          </a:solidFill>
          <a:latin typeface="Calibri" pitchFamily="34" charset="0"/>
        </a:defRPr>
      </a:lvl6pPr>
      <a:lvl7pPr marL="914400" algn="ctr" rtl="0" fontAlgn="base">
        <a:spcBef>
          <a:spcPct val="0"/>
        </a:spcBef>
        <a:spcAft>
          <a:spcPct val="0"/>
        </a:spcAft>
        <a:defRPr sz="4400">
          <a:solidFill>
            <a:srgbClr val="FFD700"/>
          </a:solidFill>
          <a:latin typeface="Calibri" pitchFamily="34" charset="0"/>
        </a:defRPr>
      </a:lvl7pPr>
      <a:lvl8pPr marL="1371600" algn="ctr" rtl="0" fontAlgn="base">
        <a:spcBef>
          <a:spcPct val="0"/>
        </a:spcBef>
        <a:spcAft>
          <a:spcPct val="0"/>
        </a:spcAft>
        <a:defRPr sz="4400">
          <a:solidFill>
            <a:srgbClr val="FFD700"/>
          </a:solidFill>
          <a:latin typeface="Calibri" pitchFamily="34" charset="0"/>
        </a:defRPr>
      </a:lvl8pPr>
      <a:lvl9pPr marL="1828800" algn="ctr" rtl="0" fontAlgn="base">
        <a:spcBef>
          <a:spcPct val="0"/>
        </a:spcBef>
        <a:spcAft>
          <a:spcPct val="0"/>
        </a:spcAft>
        <a:defRPr sz="4400">
          <a:solidFill>
            <a:srgbClr val="FFD700"/>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bg1"/>
          </a:solidFill>
          <a:latin typeface="+mj-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mj-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outerShdw blurRad="50800" dist="12700" dir="8100000" algn="ctr" rotWithShape="0">
              <a:srgbClr val="FFFFFF">
                <a:alpha val="7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outerShdw blurRad="50800" dist="12700" dir="8100000" algn="ctr" rotWithShape="0">
              <a:srgbClr val="FFFFFF">
                <a:alpha val="7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pic>
        <p:nvPicPr>
          <p:cNvPr id="1036" name="Picture 12" descr="footerdark"/>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0" y="6276975"/>
            <a:ext cx="9144000" cy="581025"/>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5"/>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1C7F986-FBD9-4779-89EA-1BAFE2822712}" type="slidenum">
              <a:rPr kumimoji="0" lang="en-US" sz="1200" b="0" i="0" u="none" strike="noStrike" kern="1200" cap="none" spc="0" normalizeH="0" baseline="0" noProof="0" smtClean="0">
                <a:ln>
                  <a:noFill/>
                </a:ln>
                <a:solidFill>
                  <a:prstClr val="white"/>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Arial" charset="0"/>
              <a:ea typeface="+mn-ea"/>
              <a:cs typeface="+mn-cs"/>
            </a:endParaRPr>
          </a:p>
        </p:txBody>
      </p:sp>
    </p:spTree>
    <p:extLst>
      <p:ext uri="{BB962C8B-B14F-4D97-AF65-F5344CB8AC3E}">
        <p14:creationId xmlns:p14="http://schemas.microsoft.com/office/powerpoint/2010/main" val="2976476352"/>
      </p:ext>
    </p:extLst>
  </p:cSld>
  <p:clrMap bg1="lt1" tx1="dk1" bg2="lt2" tx2="dk2" accent1="accent1" accent2="accent2" accent3="accent3" accent4="accent4" accent5="accent5" accent6="accent6" hlink="hlink" folHlink="folHlink"/>
  <p:sldLayoutIdLst>
    <p:sldLayoutId id="2147484380" r:id="rId1"/>
    <p:sldLayoutId id="2147484381" r:id="rId2"/>
    <p:sldLayoutId id="2147484382" r:id="rId3"/>
    <p:sldLayoutId id="2147484383" r:id="rId4"/>
    <p:sldLayoutId id="2147484384" r:id="rId5"/>
    <p:sldLayoutId id="2147484385" r:id="rId6"/>
    <p:sldLayoutId id="2147484386" r:id="rId7"/>
    <p:sldLayoutId id="2147484387" r:id="rId8"/>
    <p:sldLayoutId id="2147484388" r:id="rId9"/>
  </p:sldLayoutIdLst>
  <p:hf hdr="0" ftr="0"/>
  <p:txStyles>
    <p:titleStyle>
      <a:lvl1pPr algn="ctr" rtl="0" fontAlgn="base">
        <a:spcBef>
          <a:spcPct val="0"/>
        </a:spcBef>
        <a:spcAft>
          <a:spcPct val="0"/>
        </a:spcAft>
        <a:defRPr sz="4400">
          <a:solidFill>
            <a:schemeClr val="tx2"/>
          </a:solidFill>
          <a:latin typeface="Calibri" panose="020F0502020204030204" pitchFamily="34" charset="0"/>
          <a:ea typeface="+mj-ea"/>
          <a:cs typeface="+mj-cs"/>
        </a:defRPr>
      </a:lvl1pPr>
      <a:lvl2pPr algn="ctr" rtl="0" fontAlgn="base">
        <a:spcBef>
          <a:spcPct val="0"/>
        </a:spcBef>
        <a:spcAft>
          <a:spcPct val="0"/>
        </a:spcAft>
        <a:defRPr sz="4400">
          <a:solidFill>
            <a:schemeClr val="tx2"/>
          </a:solidFill>
          <a:latin typeface="Times New Roman" pitchFamily="124" charset="0"/>
          <a:ea typeface="MS Pゴシック" pitchFamily="-92" charset="-128"/>
        </a:defRPr>
      </a:lvl2pPr>
      <a:lvl3pPr algn="ctr" rtl="0" fontAlgn="base">
        <a:spcBef>
          <a:spcPct val="0"/>
        </a:spcBef>
        <a:spcAft>
          <a:spcPct val="0"/>
        </a:spcAft>
        <a:defRPr sz="4400">
          <a:solidFill>
            <a:schemeClr val="tx2"/>
          </a:solidFill>
          <a:latin typeface="Times New Roman" pitchFamily="124" charset="0"/>
          <a:ea typeface="MS Pゴシック" pitchFamily="-92" charset="-128"/>
        </a:defRPr>
      </a:lvl3pPr>
      <a:lvl4pPr algn="ctr" rtl="0" fontAlgn="base">
        <a:spcBef>
          <a:spcPct val="0"/>
        </a:spcBef>
        <a:spcAft>
          <a:spcPct val="0"/>
        </a:spcAft>
        <a:defRPr sz="4400">
          <a:solidFill>
            <a:schemeClr val="tx2"/>
          </a:solidFill>
          <a:latin typeface="Times New Roman" pitchFamily="124" charset="0"/>
          <a:ea typeface="MS Pゴシック" pitchFamily="-92" charset="-128"/>
        </a:defRPr>
      </a:lvl4pPr>
      <a:lvl5pPr algn="ctr" rtl="0" fontAlgn="base">
        <a:spcBef>
          <a:spcPct val="0"/>
        </a:spcBef>
        <a:spcAft>
          <a:spcPct val="0"/>
        </a:spcAft>
        <a:defRPr sz="4400">
          <a:solidFill>
            <a:schemeClr val="tx2"/>
          </a:solidFill>
          <a:latin typeface="Times New Roman" pitchFamily="124" charset="0"/>
          <a:ea typeface="MS Pゴシック" pitchFamily="-92" charset="-128"/>
        </a:defRPr>
      </a:lvl5pPr>
      <a:lvl6pPr marL="457200" algn="ctr" rtl="0" fontAlgn="base">
        <a:spcBef>
          <a:spcPct val="0"/>
        </a:spcBef>
        <a:spcAft>
          <a:spcPct val="0"/>
        </a:spcAft>
        <a:defRPr sz="4400">
          <a:solidFill>
            <a:schemeClr val="tx2"/>
          </a:solidFill>
          <a:latin typeface="Times New Roman" pitchFamily="124" charset="0"/>
          <a:ea typeface="MS Pゴシック" pitchFamily="-92" charset="-128"/>
        </a:defRPr>
      </a:lvl6pPr>
      <a:lvl7pPr marL="914400" algn="ctr" rtl="0" fontAlgn="base">
        <a:spcBef>
          <a:spcPct val="0"/>
        </a:spcBef>
        <a:spcAft>
          <a:spcPct val="0"/>
        </a:spcAft>
        <a:defRPr sz="4400">
          <a:solidFill>
            <a:schemeClr val="tx2"/>
          </a:solidFill>
          <a:latin typeface="Times New Roman" pitchFamily="124" charset="0"/>
          <a:ea typeface="MS Pゴシック" pitchFamily="-92" charset="-128"/>
        </a:defRPr>
      </a:lvl7pPr>
      <a:lvl8pPr marL="1371600" algn="ctr" rtl="0" fontAlgn="base">
        <a:spcBef>
          <a:spcPct val="0"/>
        </a:spcBef>
        <a:spcAft>
          <a:spcPct val="0"/>
        </a:spcAft>
        <a:defRPr sz="4400">
          <a:solidFill>
            <a:schemeClr val="tx2"/>
          </a:solidFill>
          <a:latin typeface="Times New Roman" pitchFamily="124" charset="0"/>
          <a:ea typeface="MS Pゴシック" pitchFamily="-92" charset="-128"/>
        </a:defRPr>
      </a:lvl8pPr>
      <a:lvl9pPr marL="1828800" algn="ctr" rtl="0" fontAlgn="base">
        <a:spcBef>
          <a:spcPct val="0"/>
        </a:spcBef>
        <a:spcAft>
          <a:spcPct val="0"/>
        </a:spcAft>
        <a:defRPr sz="4400">
          <a:solidFill>
            <a:schemeClr val="tx2"/>
          </a:solidFill>
          <a:latin typeface="Times New Roman" pitchFamily="124" charset="0"/>
          <a:ea typeface="MS Pゴシック" pitchFamily="-92" charset="-128"/>
        </a:defRPr>
      </a:lvl9pPr>
    </p:titleStyle>
    <p:bodyStyle>
      <a:lvl1pPr marL="342900" indent="-342900" algn="l" rtl="0" fontAlgn="base">
        <a:spcBef>
          <a:spcPct val="20000"/>
        </a:spcBef>
        <a:spcAft>
          <a:spcPct val="0"/>
        </a:spcAft>
        <a:buFont typeface="Wingdings" pitchFamily="124" charset="2"/>
        <a:buChar char="§"/>
        <a:defRPr sz="3200">
          <a:solidFill>
            <a:schemeClr val="tx1"/>
          </a:solidFill>
          <a:latin typeface="Calibri" panose="020F0502020204030204" pitchFamily="34" charset="0"/>
          <a:ea typeface="+mn-ea"/>
          <a:cs typeface="+mn-cs"/>
        </a:defRPr>
      </a:lvl1pPr>
      <a:lvl2pPr marL="742950" indent="-285750" algn="l" rtl="0" fontAlgn="base">
        <a:spcBef>
          <a:spcPct val="20000"/>
        </a:spcBef>
        <a:spcAft>
          <a:spcPct val="0"/>
        </a:spcAft>
        <a:buFont typeface="Wingdings" pitchFamily="124" charset="2"/>
        <a:buChar char="§"/>
        <a:defRPr sz="2800">
          <a:solidFill>
            <a:schemeClr val="tx1"/>
          </a:solidFill>
          <a:latin typeface="Calibri" panose="020F0502020204030204" pitchFamily="34" charset="0"/>
          <a:ea typeface="+mn-ea"/>
        </a:defRPr>
      </a:lvl2pPr>
      <a:lvl3pPr marL="1143000" indent="-228600" algn="l" rtl="0" fontAlgn="base">
        <a:spcBef>
          <a:spcPct val="20000"/>
        </a:spcBef>
        <a:spcAft>
          <a:spcPct val="0"/>
        </a:spcAft>
        <a:buFont typeface="Wingdings" pitchFamily="124" charset="2"/>
        <a:buChar char="§"/>
        <a:defRPr sz="2400">
          <a:solidFill>
            <a:schemeClr val="tx1"/>
          </a:solidFill>
          <a:latin typeface="Calibri" panose="020F0502020204030204" pitchFamily="34" charset="0"/>
          <a:ea typeface="+mn-ea"/>
        </a:defRPr>
      </a:lvl3pPr>
      <a:lvl4pPr marL="1600200" indent="-228600" algn="l" rtl="0" fontAlgn="base">
        <a:spcBef>
          <a:spcPct val="20000"/>
        </a:spcBef>
        <a:spcAft>
          <a:spcPct val="0"/>
        </a:spcAft>
        <a:buFont typeface="Wingdings" pitchFamily="124" charset="2"/>
        <a:buChar char="§"/>
        <a:defRPr sz="2000">
          <a:solidFill>
            <a:schemeClr val="tx1"/>
          </a:solidFill>
          <a:latin typeface="Calibri" panose="020F0502020204030204" pitchFamily="34" charset="0"/>
          <a:ea typeface="+mn-ea"/>
        </a:defRPr>
      </a:lvl4pPr>
      <a:lvl5pPr marL="2057400" indent="-228600" algn="l" rtl="0" fontAlgn="base">
        <a:spcBef>
          <a:spcPct val="20000"/>
        </a:spcBef>
        <a:spcAft>
          <a:spcPct val="0"/>
        </a:spcAft>
        <a:buFont typeface="Wingdings" pitchFamily="124" charset="2"/>
        <a:buChar char="§"/>
        <a:defRPr sz="2000">
          <a:solidFill>
            <a:schemeClr val="tx1"/>
          </a:solidFill>
          <a:latin typeface="Calibri" panose="020F0502020204030204" pitchFamily="34" charset="0"/>
          <a:ea typeface="+mn-ea"/>
        </a:defRPr>
      </a:lvl5pPr>
      <a:lvl6pPr marL="2514600" indent="-228600" algn="l" rtl="0" fontAlgn="base">
        <a:spcBef>
          <a:spcPct val="20000"/>
        </a:spcBef>
        <a:spcAft>
          <a:spcPct val="0"/>
        </a:spcAft>
        <a:buFont typeface="Wingdings" pitchFamily="124" charset="2"/>
        <a:buChar char="§"/>
        <a:defRPr sz="2000">
          <a:solidFill>
            <a:schemeClr val="tx1"/>
          </a:solidFill>
          <a:latin typeface="+mn-lt"/>
          <a:ea typeface="+mn-ea"/>
        </a:defRPr>
      </a:lvl6pPr>
      <a:lvl7pPr marL="2971800" indent="-228600" algn="l" rtl="0" fontAlgn="base">
        <a:spcBef>
          <a:spcPct val="20000"/>
        </a:spcBef>
        <a:spcAft>
          <a:spcPct val="0"/>
        </a:spcAft>
        <a:buFont typeface="Wingdings" pitchFamily="124" charset="2"/>
        <a:buChar char="§"/>
        <a:defRPr sz="2000">
          <a:solidFill>
            <a:schemeClr val="tx1"/>
          </a:solidFill>
          <a:latin typeface="+mn-lt"/>
          <a:ea typeface="+mn-ea"/>
        </a:defRPr>
      </a:lvl7pPr>
      <a:lvl8pPr marL="3429000" indent="-228600" algn="l" rtl="0" fontAlgn="base">
        <a:spcBef>
          <a:spcPct val="20000"/>
        </a:spcBef>
        <a:spcAft>
          <a:spcPct val="0"/>
        </a:spcAft>
        <a:buFont typeface="Wingdings" pitchFamily="124" charset="2"/>
        <a:buChar char="§"/>
        <a:defRPr sz="2000">
          <a:solidFill>
            <a:schemeClr val="tx1"/>
          </a:solidFill>
          <a:latin typeface="+mn-lt"/>
          <a:ea typeface="+mn-ea"/>
        </a:defRPr>
      </a:lvl8pPr>
      <a:lvl9pPr marL="3886200" indent="-228600" algn="l" rtl="0" fontAlgn="base">
        <a:spcBef>
          <a:spcPct val="20000"/>
        </a:spcBef>
        <a:spcAft>
          <a:spcPct val="0"/>
        </a:spcAft>
        <a:buFont typeface="Wingdings" pitchFamily="124" charset="2"/>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514600" cy="365125"/>
          </a:xfrm>
          <a:prstGeom prst="rect">
            <a:avLst/>
          </a:prstGeom>
        </p:spPr>
        <p:txBody>
          <a:bodyPr vert="horz" lIns="91440" tIns="45720" rIns="91440" bIns="45720" rtlCol="0" anchor="ctr"/>
          <a:lstStyle>
            <a:lvl1pPr algn="l">
              <a:defRPr sz="1200">
                <a:solidFill>
                  <a:schemeClr val="bg1"/>
                </a:solidFill>
              </a:defRPr>
            </a:lvl1pPr>
          </a:lstStyle>
          <a:p>
            <a:pPr>
              <a:defRPr/>
            </a:pPr>
            <a:endParaRPr lang="en-US" dirty="0">
              <a:solidFill>
                <a:prstClr val="white"/>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pPr>
              <a:defRPr/>
            </a:pPr>
            <a:endParaRPr lang="en-US" dirty="0">
              <a:solidFill>
                <a:prstClr val="white"/>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pPr>
              <a:defRPr/>
            </a:pPr>
            <a:fld id="{E232E420-7A3D-42C3-8264-B5BCFC0A3917}"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007175370"/>
      </p:ext>
    </p:extLst>
  </p:cSld>
  <p:clrMap bg1="lt1" tx1="dk1" bg2="lt2" tx2="dk2" accent1="accent1" accent2="accent2" accent3="accent3" accent4="accent4" accent5="accent5" accent6="accent6" hlink="hlink" folHlink="folHlink"/>
  <p:sldLayoutIdLst>
    <p:sldLayoutId id="2147484390" r:id="rId1"/>
    <p:sldLayoutId id="2147484391" r:id="rId2"/>
    <p:sldLayoutId id="2147484392" r:id="rId3"/>
    <p:sldLayoutId id="2147484393" r:id="rId4"/>
    <p:sldLayoutId id="2147484394" r:id="rId5"/>
    <p:sldLayoutId id="2147484395" r:id="rId6"/>
    <p:sldLayoutId id="2147484396" r:id="rId7"/>
    <p:sldLayoutId id="2147484397" r:id="rId8"/>
    <p:sldLayoutId id="2147484398" r:id="rId9"/>
    <p:sldLayoutId id="2147484399" r:id="rId10"/>
    <p:sldLayoutId id="2147484400" r:id="rId11"/>
  </p:sldLayoutIdLst>
  <p:transition/>
  <p:hf hdr="0" ftr="0"/>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rgbClr val="FFFF00"/>
          </a:solidFill>
          <a:latin typeface="Calibri" pitchFamily="34" charset="0"/>
        </a:defRPr>
      </a:lvl2pPr>
      <a:lvl3pPr algn="ctr" rtl="0" eaLnBrk="0" fontAlgn="base" hangingPunct="0">
        <a:spcBef>
          <a:spcPct val="0"/>
        </a:spcBef>
        <a:spcAft>
          <a:spcPct val="0"/>
        </a:spcAft>
        <a:defRPr sz="4400">
          <a:solidFill>
            <a:srgbClr val="FFFF00"/>
          </a:solidFill>
          <a:latin typeface="Calibri" pitchFamily="34" charset="0"/>
        </a:defRPr>
      </a:lvl3pPr>
      <a:lvl4pPr algn="ctr" rtl="0" eaLnBrk="0" fontAlgn="base" hangingPunct="0">
        <a:spcBef>
          <a:spcPct val="0"/>
        </a:spcBef>
        <a:spcAft>
          <a:spcPct val="0"/>
        </a:spcAft>
        <a:defRPr sz="4400">
          <a:solidFill>
            <a:srgbClr val="FFFF00"/>
          </a:solidFill>
          <a:latin typeface="Calibri" pitchFamily="34" charset="0"/>
        </a:defRPr>
      </a:lvl4pPr>
      <a:lvl5pPr algn="ctr" rtl="0" eaLnBrk="0" fontAlgn="base" hangingPunct="0">
        <a:spcBef>
          <a:spcPct val="0"/>
        </a:spcBef>
        <a:spcAft>
          <a:spcPct val="0"/>
        </a:spcAft>
        <a:defRPr sz="4400">
          <a:solidFill>
            <a:srgbClr val="FFFF00"/>
          </a:solidFill>
          <a:latin typeface="Calibri" pitchFamily="34" charset="0"/>
        </a:defRPr>
      </a:lvl5pPr>
      <a:lvl6pPr marL="457200" algn="ctr" rtl="0" fontAlgn="base">
        <a:spcBef>
          <a:spcPct val="0"/>
        </a:spcBef>
        <a:spcAft>
          <a:spcPct val="0"/>
        </a:spcAft>
        <a:defRPr sz="4400">
          <a:solidFill>
            <a:srgbClr val="FFD700"/>
          </a:solidFill>
          <a:latin typeface="Calibri" pitchFamily="34" charset="0"/>
        </a:defRPr>
      </a:lvl6pPr>
      <a:lvl7pPr marL="914400" algn="ctr" rtl="0" fontAlgn="base">
        <a:spcBef>
          <a:spcPct val="0"/>
        </a:spcBef>
        <a:spcAft>
          <a:spcPct val="0"/>
        </a:spcAft>
        <a:defRPr sz="4400">
          <a:solidFill>
            <a:srgbClr val="FFD700"/>
          </a:solidFill>
          <a:latin typeface="Calibri" pitchFamily="34" charset="0"/>
        </a:defRPr>
      </a:lvl7pPr>
      <a:lvl8pPr marL="1371600" algn="ctr" rtl="0" fontAlgn="base">
        <a:spcBef>
          <a:spcPct val="0"/>
        </a:spcBef>
        <a:spcAft>
          <a:spcPct val="0"/>
        </a:spcAft>
        <a:defRPr sz="4400">
          <a:solidFill>
            <a:srgbClr val="FFD700"/>
          </a:solidFill>
          <a:latin typeface="Calibri" pitchFamily="34" charset="0"/>
        </a:defRPr>
      </a:lvl8pPr>
      <a:lvl9pPr marL="1828800" algn="ctr" rtl="0" fontAlgn="base">
        <a:spcBef>
          <a:spcPct val="0"/>
        </a:spcBef>
        <a:spcAft>
          <a:spcPct val="0"/>
        </a:spcAft>
        <a:defRPr sz="4400">
          <a:solidFill>
            <a:srgbClr val="FFD700"/>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bg1"/>
          </a:solidFill>
          <a:latin typeface="+mj-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mj-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hemeOverride" Target="../theme/themeOverride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9" descr="Hor2color"/>
          <p:cNvPicPr>
            <a:picLocks noChangeAspect="1" noChangeArrowheads="1"/>
          </p:cNvPicPr>
          <p:nvPr/>
        </p:nvPicPr>
        <p:blipFill>
          <a:blip r:embed="rId3" cstate="print"/>
          <a:srcRect/>
          <a:stretch>
            <a:fillRect/>
          </a:stretch>
        </p:blipFill>
        <p:spPr bwMode="auto">
          <a:xfrm>
            <a:off x="685800" y="4572000"/>
            <a:ext cx="2286000" cy="1798967"/>
          </a:xfrm>
          <a:prstGeom prst="rect">
            <a:avLst/>
          </a:prstGeom>
          <a:noFill/>
          <a:ln w="9525">
            <a:noFill/>
            <a:miter lim="800000"/>
            <a:headEnd/>
            <a:tailEnd/>
          </a:ln>
        </p:spPr>
      </p:pic>
      <p:sp>
        <p:nvSpPr>
          <p:cNvPr id="6" name="Line 9"/>
          <p:cNvSpPr>
            <a:spLocks noChangeShapeType="1"/>
          </p:cNvSpPr>
          <p:nvPr/>
        </p:nvSpPr>
        <p:spPr bwMode="auto">
          <a:xfrm>
            <a:off x="3200400" y="5257800"/>
            <a:ext cx="5943600" cy="0"/>
          </a:xfrm>
          <a:prstGeom prst="line">
            <a:avLst/>
          </a:prstGeom>
          <a:noFill/>
          <a:ln w="50800">
            <a:solidFill>
              <a:srgbClr val="FFDE3B"/>
            </a:solidFill>
            <a:round/>
            <a:headEnd/>
            <a:tailEnd/>
          </a:ln>
        </p:spPr>
        <p:txBody>
          <a:bodyPr/>
          <a:lstStyle/>
          <a:p>
            <a:endParaRPr lang="en-US" dirty="0">
              <a:solidFill>
                <a:srgbClr val="FFFF00"/>
              </a:solidFill>
            </a:endParaRPr>
          </a:p>
        </p:txBody>
      </p:sp>
      <p:sp>
        <p:nvSpPr>
          <p:cNvPr id="9" name="Text Box 15"/>
          <p:cNvSpPr txBox="1">
            <a:spLocks noChangeArrowheads="1"/>
          </p:cNvSpPr>
          <p:nvPr/>
        </p:nvSpPr>
        <p:spPr bwMode="auto">
          <a:xfrm>
            <a:off x="381000" y="1905000"/>
            <a:ext cx="8382000" cy="1754326"/>
          </a:xfrm>
          <a:prstGeom prst="rect">
            <a:avLst/>
          </a:prstGeom>
          <a:noFill/>
          <a:ln w="9525">
            <a:noFill/>
            <a:miter lim="800000"/>
            <a:headEnd/>
            <a:tailEnd/>
          </a:ln>
        </p:spPr>
        <p:txBody>
          <a:bodyPr wrap="square">
            <a:spAutoFit/>
          </a:bodyPr>
          <a:lstStyle/>
          <a:p>
            <a:r>
              <a:rPr lang="en-US" sz="3600" dirty="0" smtClean="0">
                <a:solidFill>
                  <a:prstClr val="white"/>
                </a:solidFill>
                <a:latin typeface="Calibri"/>
                <a:ea typeface="+mj-ea"/>
                <a:cs typeface="+mj-cs"/>
              </a:rPr>
              <a:t>Procure </a:t>
            </a:r>
            <a:r>
              <a:rPr lang="en-US" sz="3600" dirty="0">
                <a:solidFill>
                  <a:prstClr val="white"/>
                </a:solidFill>
                <a:latin typeface="Calibri"/>
                <a:ea typeface="+mj-ea"/>
                <a:cs typeface="+mj-cs"/>
              </a:rPr>
              <a:t>to Pay </a:t>
            </a:r>
            <a:r>
              <a:rPr lang="en-US" sz="3600" dirty="0" smtClean="0">
                <a:solidFill>
                  <a:prstClr val="white"/>
                </a:solidFill>
                <a:latin typeface="Calibri"/>
                <a:ea typeface="+mj-ea"/>
                <a:cs typeface="+mj-cs"/>
              </a:rPr>
              <a:t>Project </a:t>
            </a:r>
          </a:p>
          <a:p>
            <a:r>
              <a:rPr lang="en-US" sz="3600" dirty="0" smtClean="0">
                <a:solidFill>
                  <a:prstClr val="white"/>
                </a:solidFill>
                <a:latin typeface="Calibri"/>
                <a:ea typeface="+mj-ea"/>
                <a:cs typeface="+mj-cs"/>
              </a:rPr>
              <a:t>Tips and Tricks – How search effectively in Workday using Prefixes.</a:t>
            </a:r>
          </a:p>
        </p:txBody>
      </p:sp>
    </p:spTree>
    <p:extLst>
      <p:ext uri="{BB962C8B-B14F-4D97-AF65-F5344CB8AC3E}">
        <p14:creationId xmlns:p14="http://schemas.microsoft.com/office/powerpoint/2010/main" val="307649400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43098" y="152400"/>
            <a:ext cx="7948863" cy="1230592"/>
          </a:xfrm>
        </p:spPr>
        <p:txBody>
          <a:bodyPr>
            <a:noAutofit/>
          </a:bodyPr>
          <a:lstStyle/>
          <a:p>
            <a:r>
              <a:rPr lang="en-US" sz="3200" dirty="0" smtClean="0">
                <a:latin typeface="Arial Rounded MT Bold" panose="020F0704030504030204" pitchFamily="34" charset="0"/>
                <a:cs typeface="Arial" panose="020B0604020202020204" pitchFamily="34" charset="0"/>
              </a:rPr>
              <a:t>Tips and Tricks – </a:t>
            </a:r>
            <a:r>
              <a:rPr lang="en-US" sz="3200" dirty="0">
                <a:latin typeface="Calibri"/>
              </a:rPr>
              <a:t>How to </a:t>
            </a:r>
            <a:r>
              <a:rPr lang="en-US" sz="3200" dirty="0" smtClean="0">
                <a:latin typeface="Calibri"/>
              </a:rPr>
              <a:t>search effectively in Workday using Prefixes.</a:t>
            </a:r>
            <a:r>
              <a:rPr lang="en-US" sz="3200" dirty="0">
                <a:latin typeface="Calibri"/>
              </a:rPr>
              <a:t/>
            </a:r>
            <a:br>
              <a:rPr lang="en-US" sz="3200" dirty="0">
                <a:latin typeface="Calibri"/>
              </a:rPr>
            </a:br>
            <a:r>
              <a:rPr lang="en-US" sz="3200" dirty="0" smtClean="0">
                <a:solidFill>
                  <a:prstClr val="white"/>
                </a:solidFill>
                <a:latin typeface="Calibri"/>
              </a:rPr>
              <a:t>when</a:t>
            </a:r>
            <a:r>
              <a:rPr lang="en-US" sz="3200" dirty="0">
                <a:solidFill>
                  <a:prstClr val="white"/>
                </a:solidFill>
                <a:latin typeface="Calibri"/>
              </a:rPr>
              <a:t>.</a:t>
            </a:r>
          </a:p>
        </p:txBody>
      </p:sp>
      <p:sp>
        <p:nvSpPr>
          <p:cNvPr id="3" name="Content Placeholder 2"/>
          <p:cNvSpPr>
            <a:spLocks noGrp="1"/>
          </p:cNvSpPr>
          <p:nvPr>
            <p:ph idx="4294967295"/>
          </p:nvPr>
        </p:nvSpPr>
        <p:spPr>
          <a:xfrm>
            <a:off x="376744" y="1219200"/>
            <a:ext cx="8015217" cy="4789208"/>
          </a:xfrm>
        </p:spPr>
        <p:txBody>
          <a:bodyPr>
            <a:noAutofit/>
          </a:bodyPr>
          <a:lstStyle/>
          <a:p>
            <a:pPr fontAlgn="ctr"/>
            <a:r>
              <a:rPr lang="en-US" sz="2400" dirty="0" smtClean="0">
                <a:solidFill>
                  <a:schemeClr val="tx2"/>
                </a:solidFill>
              </a:rPr>
              <a:t>If you would like to search for an item, but are not having much luck in getting results you can bring up a report to show you effective search terms.</a:t>
            </a:r>
          </a:p>
          <a:p>
            <a:pPr lvl="1" fontAlgn="ctr"/>
            <a:r>
              <a:rPr lang="en-US" sz="1600" b="1" dirty="0" smtClean="0">
                <a:solidFill>
                  <a:schemeClr val="tx2"/>
                </a:solidFill>
              </a:rPr>
              <a:t>In the global search box type a question mark and hit enter.  This will bring up the Search Prefixes report.  You can click on the To Find…box and filter depending on what you are searching for.  Then click Filter.</a:t>
            </a:r>
            <a:endParaRPr lang="en-US" sz="1600" b="1" dirty="0"/>
          </a:p>
        </p:txBody>
      </p:sp>
      <p:sp>
        <p:nvSpPr>
          <p:cNvPr id="4" name="Line 9"/>
          <p:cNvSpPr>
            <a:spLocks noChangeShapeType="1"/>
          </p:cNvSpPr>
          <p:nvPr/>
        </p:nvSpPr>
        <p:spPr bwMode="auto">
          <a:xfrm>
            <a:off x="481842" y="1066800"/>
            <a:ext cx="7924800" cy="0"/>
          </a:xfrm>
          <a:prstGeom prst="line">
            <a:avLst/>
          </a:prstGeom>
          <a:noFill/>
          <a:ln w="50800">
            <a:solidFill>
              <a:srgbClr val="FFDE3B"/>
            </a:solidFill>
            <a:round/>
            <a:headEnd/>
            <a:tailEnd/>
          </a:ln>
        </p:spPr>
        <p:txBody>
          <a:bodyPr/>
          <a:lstStyle/>
          <a:p>
            <a:endParaRPr lang="en-US" dirty="0">
              <a:solidFill>
                <a:srgbClr val="FFFF00"/>
              </a:solidFill>
            </a:endParaRPr>
          </a:p>
        </p:txBody>
      </p:sp>
      <p:pic>
        <p:nvPicPr>
          <p:cNvPr id="5" name="Picture 4"/>
          <p:cNvPicPr>
            <a:picLocks noChangeAspect="1"/>
          </p:cNvPicPr>
          <p:nvPr/>
        </p:nvPicPr>
        <p:blipFill>
          <a:blip r:embed="rId3"/>
          <a:stretch>
            <a:fillRect/>
          </a:stretch>
        </p:blipFill>
        <p:spPr>
          <a:xfrm>
            <a:off x="376745" y="3200400"/>
            <a:ext cx="4652456" cy="1350103"/>
          </a:xfrm>
          <a:prstGeom prst="rect">
            <a:avLst/>
          </a:prstGeom>
        </p:spPr>
      </p:pic>
      <p:pic>
        <p:nvPicPr>
          <p:cNvPr id="8" name="Picture 7"/>
          <p:cNvPicPr>
            <a:picLocks noChangeAspect="1"/>
          </p:cNvPicPr>
          <p:nvPr/>
        </p:nvPicPr>
        <p:blipFill>
          <a:blip r:embed="rId4"/>
          <a:stretch>
            <a:fillRect/>
          </a:stretch>
        </p:blipFill>
        <p:spPr>
          <a:xfrm>
            <a:off x="2514600" y="3875451"/>
            <a:ext cx="6434316" cy="2152682"/>
          </a:xfrm>
          <a:prstGeom prst="rect">
            <a:avLst/>
          </a:prstGeom>
        </p:spPr>
      </p:pic>
    </p:spTree>
    <p:extLst>
      <p:ext uri="{BB962C8B-B14F-4D97-AF65-F5344CB8AC3E}">
        <p14:creationId xmlns:p14="http://schemas.microsoft.com/office/powerpoint/2010/main" val="3106477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33136" y="0"/>
            <a:ext cx="7948863" cy="1230592"/>
          </a:xfrm>
        </p:spPr>
        <p:txBody>
          <a:bodyPr>
            <a:noAutofit/>
          </a:bodyPr>
          <a:lstStyle/>
          <a:p>
            <a:pPr algn="l"/>
            <a:r>
              <a:rPr lang="en-US" sz="3200" dirty="0" smtClean="0">
                <a:latin typeface="Arial Rounded MT Bold" panose="020F0704030504030204" pitchFamily="34" charset="0"/>
                <a:cs typeface="Arial" panose="020B0604020202020204" pitchFamily="34" charset="0"/>
              </a:rPr>
              <a:t>Tips and Tricks – </a:t>
            </a:r>
            <a:r>
              <a:rPr lang="en-US" sz="3200" dirty="0">
                <a:latin typeface="Calibri"/>
              </a:rPr>
              <a:t>How to search effectively in </a:t>
            </a:r>
            <a:r>
              <a:rPr lang="en-US" sz="3200" dirty="0" smtClean="0">
                <a:latin typeface="Calibri"/>
              </a:rPr>
              <a:t>Workday using Prefixes.</a:t>
            </a:r>
            <a:endParaRPr lang="en-US" sz="3200" dirty="0">
              <a:latin typeface="Arial Rounded MT Bold" panose="020F0704030504030204" pitchFamily="34" charset="0"/>
              <a:cs typeface="Arial" panose="020B0604020202020204" pitchFamily="34" charset="0"/>
            </a:endParaRPr>
          </a:p>
        </p:txBody>
      </p:sp>
      <p:sp>
        <p:nvSpPr>
          <p:cNvPr id="4" name="Line 9"/>
          <p:cNvSpPr>
            <a:spLocks noChangeShapeType="1"/>
          </p:cNvSpPr>
          <p:nvPr/>
        </p:nvSpPr>
        <p:spPr bwMode="auto">
          <a:xfrm>
            <a:off x="481842" y="1066800"/>
            <a:ext cx="7924800" cy="0"/>
          </a:xfrm>
          <a:prstGeom prst="line">
            <a:avLst/>
          </a:prstGeom>
          <a:noFill/>
          <a:ln w="50800">
            <a:solidFill>
              <a:srgbClr val="FFDE3B"/>
            </a:solidFill>
            <a:round/>
            <a:headEnd/>
            <a:tailEnd/>
          </a:ln>
        </p:spPr>
        <p:txBody>
          <a:bodyPr/>
          <a:lstStyle/>
          <a:p>
            <a:endParaRPr lang="en-US" dirty="0">
              <a:solidFill>
                <a:srgbClr val="FFFF00"/>
              </a:solidFill>
            </a:endParaRPr>
          </a:p>
        </p:txBody>
      </p:sp>
      <p:sp>
        <p:nvSpPr>
          <p:cNvPr id="5" name="TextBox 4"/>
          <p:cNvSpPr txBox="1"/>
          <p:nvPr/>
        </p:nvSpPr>
        <p:spPr>
          <a:xfrm>
            <a:off x="786642" y="1467902"/>
            <a:ext cx="7315200" cy="923330"/>
          </a:xfrm>
          <a:prstGeom prst="rect">
            <a:avLst/>
          </a:prstGeom>
          <a:noFill/>
        </p:spPr>
        <p:txBody>
          <a:bodyPr wrap="square" rtlCol="0">
            <a:spAutoFit/>
          </a:bodyPr>
          <a:lstStyle/>
          <a:p>
            <a:pPr algn="ctr"/>
            <a:r>
              <a:rPr lang="en-US" dirty="0" smtClean="0">
                <a:solidFill>
                  <a:schemeClr val="tx2"/>
                </a:solidFill>
              </a:rPr>
              <a:t>After filtering you will see a list of items that match.  </a:t>
            </a:r>
          </a:p>
          <a:p>
            <a:pPr algn="ctr"/>
            <a:r>
              <a:rPr lang="en-US" dirty="0" smtClean="0">
                <a:solidFill>
                  <a:schemeClr val="tx2"/>
                </a:solidFill>
              </a:rPr>
              <a:t>The ‘Type This Prefix’ column tells you what to type in the global search bar when searching.  Type that word followed by a colon.</a:t>
            </a:r>
            <a:endParaRPr lang="en-US" dirty="0">
              <a:solidFill>
                <a:schemeClr val="tx2"/>
              </a:solidFill>
            </a:endParaRPr>
          </a:p>
        </p:txBody>
      </p:sp>
      <p:pic>
        <p:nvPicPr>
          <p:cNvPr id="7" name="Picture 6"/>
          <p:cNvPicPr>
            <a:picLocks noChangeAspect="1"/>
          </p:cNvPicPr>
          <p:nvPr/>
        </p:nvPicPr>
        <p:blipFill>
          <a:blip r:embed="rId3"/>
          <a:stretch>
            <a:fillRect/>
          </a:stretch>
        </p:blipFill>
        <p:spPr>
          <a:xfrm>
            <a:off x="152400" y="2391232"/>
            <a:ext cx="8891688" cy="2626875"/>
          </a:xfrm>
          <a:prstGeom prst="rect">
            <a:avLst/>
          </a:prstGeom>
        </p:spPr>
      </p:pic>
    </p:spTree>
    <p:extLst>
      <p:ext uri="{BB962C8B-B14F-4D97-AF65-F5344CB8AC3E}">
        <p14:creationId xmlns:p14="http://schemas.microsoft.com/office/powerpoint/2010/main" val="221108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33136" y="0"/>
            <a:ext cx="7948863" cy="1230592"/>
          </a:xfrm>
        </p:spPr>
        <p:txBody>
          <a:bodyPr>
            <a:noAutofit/>
          </a:bodyPr>
          <a:lstStyle/>
          <a:p>
            <a:pPr algn="l"/>
            <a:r>
              <a:rPr lang="en-US" sz="3200" dirty="0" smtClean="0">
                <a:latin typeface="Arial Rounded MT Bold" panose="020F0704030504030204" pitchFamily="34" charset="0"/>
                <a:cs typeface="Arial" panose="020B0604020202020204" pitchFamily="34" charset="0"/>
              </a:rPr>
              <a:t>Tips and Tricks </a:t>
            </a:r>
            <a:r>
              <a:rPr lang="en-US" sz="3200" dirty="0">
                <a:latin typeface="Calibri"/>
              </a:rPr>
              <a:t>How to search effectively in </a:t>
            </a:r>
            <a:r>
              <a:rPr lang="en-US" sz="3200" dirty="0" smtClean="0">
                <a:latin typeface="Calibri"/>
              </a:rPr>
              <a:t>Workday using Prefixes.</a:t>
            </a:r>
            <a:endParaRPr lang="en-US" sz="1600" dirty="0">
              <a:latin typeface="Arial Rounded MT Bold" panose="020F0704030504030204" pitchFamily="34" charset="0"/>
              <a:cs typeface="Arial" panose="020B0604020202020204" pitchFamily="34" charset="0"/>
            </a:endParaRPr>
          </a:p>
        </p:txBody>
      </p:sp>
      <p:sp>
        <p:nvSpPr>
          <p:cNvPr id="4" name="Line 9"/>
          <p:cNvSpPr>
            <a:spLocks noChangeShapeType="1"/>
          </p:cNvSpPr>
          <p:nvPr/>
        </p:nvSpPr>
        <p:spPr bwMode="auto">
          <a:xfrm>
            <a:off x="481842" y="1066800"/>
            <a:ext cx="7924800" cy="0"/>
          </a:xfrm>
          <a:prstGeom prst="line">
            <a:avLst/>
          </a:prstGeom>
          <a:noFill/>
          <a:ln w="50800">
            <a:solidFill>
              <a:srgbClr val="FFDE3B"/>
            </a:solidFill>
            <a:round/>
            <a:headEnd/>
            <a:tailEnd/>
          </a:ln>
        </p:spPr>
        <p:txBody>
          <a:bodyPr/>
          <a:lstStyle/>
          <a:p>
            <a:endParaRPr lang="en-US" dirty="0">
              <a:solidFill>
                <a:srgbClr val="FFFF00"/>
              </a:solidFill>
            </a:endParaRPr>
          </a:p>
        </p:txBody>
      </p:sp>
      <p:pic>
        <p:nvPicPr>
          <p:cNvPr id="3" name="Picture 2"/>
          <p:cNvPicPr>
            <a:picLocks noChangeAspect="1"/>
          </p:cNvPicPr>
          <p:nvPr/>
        </p:nvPicPr>
        <p:blipFill>
          <a:blip r:embed="rId3"/>
          <a:stretch>
            <a:fillRect/>
          </a:stretch>
        </p:blipFill>
        <p:spPr>
          <a:xfrm>
            <a:off x="433136" y="2099346"/>
            <a:ext cx="8169662" cy="3295471"/>
          </a:xfrm>
          <a:prstGeom prst="rect">
            <a:avLst/>
          </a:prstGeom>
        </p:spPr>
      </p:pic>
      <p:sp>
        <p:nvSpPr>
          <p:cNvPr id="9" name="TextBox 8"/>
          <p:cNvSpPr txBox="1"/>
          <p:nvPr/>
        </p:nvSpPr>
        <p:spPr>
          <a:xfrm>
            <a:off x="481842" y="1230592"/>
            <a:ext cx="7900157" cy="646331"/>
          </a:xfrm>
          <a:prstGeom prst="rect">
            <a:avLst/>
          </a:prstGeom>
          <a:noFill/>
        </p:spPr>
        <p:txBody>
          <a:bodyPr wrap="square" rtlCol="0">
            <a:spAutoFit/>
          </a:bodyPr>
          <a:lstStyle/>
          <a:p>
            <a:r>
              <a:rPr lang="en-US" dirty="0" smtClean="0">
                <a:solidFill>
                  <a:schemeClr val="tx2"/>
                </a:solidFill>
              </a:rPr>
              <a:t>You will have to type the full number including REQ, SIR, or SPI when searching.</a:t>
            </a:r>
            <a:endParaRPr lang="en-US" dirty="0">
              <a:solidFill>
                <a:schemeClr val="tx2"/>
              </a:solidFill>
            </a:endParaRPr>
          </a:p>
        </p:txBody>
      </p:sp>
    </p:spTree>
    <p:extLst>
      <p:ext uri="{BB962C8B-B14F-4D97-AF65-F5344CB8AC3E}">
        <p14:creationId xmlns:p14="http://schemas.microsoft.com/office/powerpoint/2010/main" val="14732062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33136" y="0"/>
            <a:ext cx="7948863" cy="1230592"/>
          </a:xfrm>
        </p:spPr>
        <p:txBody>
          <a:bodyPr>
            <a:noAutofit/>
          </a:bodyPr>
          <a:lstStyle/>
          <a:p>
            <a:pPr algn="l"/>
            <a:r>
              <a:rPr lang="en-US" sz="3200" dirty="0" smtClean="0">
                <a:latin typeface="Arial Rounded MT Bold" panose="020F0704030504030204" pitchFamily="34" charset="0"/>
                <a:cs typeface="Arial" panose="020B0604020202020204" pitchFamily="34" charset="0"/>
              </a:rPr>
              <a:t>Tips and Tricks </a:t>
            </a:r>
            <a:r>
              <a:rPr lang="en-US" sz="3200" dirty="0">
                <a:latin typeface="Calibri"/>
              </a:rPr>
              <a:t>How to search effectively in </a:t>
            </a:r>
            <a:r>
              <a:rPr lang="en-US" sz="3200" dirty="0" smtClean="0">
                <a:latin typeface="Calibri"/>
              </a:rPr>
              <a:t>Workday using Prefixes.</a:t>
            </a:r>
            <a:endParaRPr lang="en-US" sz="1600" dirty="0">
              <a:latin typeface="Arial Rounded MT Bold" panose="020F0704030504030204" pitchFamily="34" charset="0"/>
              <a:cs typeface="Arial" panose="020B0604020202020204" pitchFamily="34" charset="0"/>
            </a:endParaRPr>
          </a:p>
        </p:txBody>
      </p:sp>
      <p:sp>
        <p:nvSpPr>
          <p:cNvPr id="4" name="Line 9"/>
          <p:cNvSpPr>
            <a:spLocks noChangeShapeType="1"/>
          </p:cNvSpPr>
          <p:nvPr/>
        </p:nvSpPr>
        <p:spPr bwMode="auto">
          <a:xfrm>
            <a:off x="481842" y="1066800"/>
            <a:ext cx="7924800" cy="0"/>
          </a:xfrm>
          <a:prstGeom prst="line">
            <a:avLst/>
          </a:prstGeom>
          <a:noFill/>
          <a:ln w="50800">
            <a:solidFill>
              <a:srgbClr val="FFDE3B"/>
            </a:solidFill>
            <a:round/>
            <a:headEnd/>
            <a:tailEnd/>
          </a:ln>
        </p:spPr>
        <p:txBody>
          <a:bodyPr/>
          <a:lstStyle/>
          <a:p>
            <a:endParaRPr lang="en-US" dirty="0">
              <a:solidFill>
                <a:srgbClr val="FFFF00"/>
              </a:solidFill>
            </a:endParaRPr>
          </a:p>
        </p:txBody>
      </p:sp>
      <p:sp>
        <p:nvSpPr>
          <p:cNvPr id="7" name="TextBox 6"/>
          <p:cNvSpPr txBox="1"/>
          <p:nvPr/>
        </p:nvSpPr>
        <p:spPr>
          <a:xfrm>
            <a:off x="634242" y="1177668"/>
            <a:ext cx="7620000" cy="1200329"/>
          </a:xfrm>
          <a:prstGeom prst="rect">
            <a:avLst/>
          </a:prstGeom>
          <a:noFill/>
        </p:spPr>
        <p:txBody>
          <a:bodyPr wrap="square" rtlCol="0">
            <a:spAutoFit/>
          </a:bodyPr>
          <a:lstStyle/>
          <a:p>
            <a:r>
              <a:rPr lang="en-US" dirty="0" smtClean="0">
                <a:solidFill>
                  <a:schemeClr val="tx2"/>
                </a:solidFill>
              </a:rPr>
              <a:t>When searching for a Supplier Invoice with the invoice number from the supplier, type </a:t>
            </a:r>
            <a:r>
              <a:rPr lang="en-US" dirty="0" err="1" smtClean="0">
                <a:solidFill>
                  <a:schemeClr val="tx2"/>
                </a:solidFill>
              </a:rPr>
              <a:t>supinv</a:t>
            </a:r>
            <a:r>
              <a:rPr lang="en-US" dirty="0" smtClean="0">
                <a:solidFill>
                  <a:schemeClr val="tx2"/>
                </a:solidFill>
              </a:rPr>
              <a:t>: followed by the invoice number.  Do this before creating a SIR to ensure the invoice hasn’t already been entered into the system.</a:t>
            </a:r>
            <a:endParaRPr lang="en-US" dirty="0">
              <a:solidFill>
                <a:schemeClr val="tx2"/>
              </a:solidFill>
            </a:endParaRPr>
          </a:p>
        </p:txBody>
      </p:sp>
      <p:pic>
        <p:nvPicPr>
          <p:cNvPr id="5" name="Picture 4"/>
          <p:cNvPicPr>
            <a:picLocks noChangeAspect="1"/>
          </p:cNvPicPr>
          <p:nvPr/>
        </p:nvPicPr>
        <p:blipFill>
          <a:blip r:embed="rId3"/>
          <a:stretch>
            <a:fillRect/>
          </a:stretch>
        </p:blipFill>
        <p:spPr>
          <a:xfrm>
            <a:off x="1219200" y="2342344"/>
            <a:ext cx="6073344" cy="3918425"/>
          </a:xfrm>
          <a:prstGeom prst="rect">
            <a:avLst/>
          </a:prstGeom>
        </p:spPr>
      </p:pic>
    </p:spTree>
    <p:extLst>
      <p:ext uri="{BB962C8B-B14F-4D97-AF65-F5344CB8AC3E}">
        <p14:creationId xmlns:p14="http://schemas.microsoft.com/office/powerpoint/2010/main" val="36946595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33136" y="0"/>
            <a:ext cx="7948863" cy="1230592"/>
          </a:xfrm>
        </p:spPr>
        <p:txBody>
          <a:bodyPr>
            <a:noAutofit/>
          </a:bodyPr>
          <a:lstStyle/>
          <a:p>
            <a:pPr algn="l"/>
            <a:r>
              <a:rPr lang="en-US" sz="3200" dirty="0" smtClean="0">
                <a:latin typeface="Arial Rounded MT Bold" panose="020F0704030504030204" pitchFamily="34" charset="0"/>
                <a:cs typeface="Arial" panose="020B0604020202020204" pitchFamily="34" charset="0"/>
              </a:rPr>
              <a:t>Tips and Tricks </a:t>
            </a:r>
            <a:r>
              <a:rPr lang="en-US" sz="3200" dirty="0">
                <a:latin typeface="Calibri"/>
              </a:rPr>
              <a:t>How to search effectively in </a:t>
            </a:r>
            <a:r>
              <a:rPr lang="en-US" sz="3200" dirty="0" smtClean="0">
                <a:latin typeface="Calibri"/>
              </a:rPr>
              <a:t>Workday </a:t>
            </a:r>
            <a:r>
              <a:rPr lang="en-US" sz="3200" smtClean="0">
                <a:latin typeface="Calibri"/>
              </a:rPr>
              <a:t>using Prefixes.</a:t>
            </a:r>
            <a:endParaRPr lang="en-US" sz="1600" dirty="0">
              <a:latin typeface="Arial Rounded MT Bold" panose="020F0704030504030204" pitchFamily="34" charset="0"/>
              <a:cs typeface="Arial" panose="020B0604020202020204" pitchFamily="34" charset="0"/>
            </a:endParaRPr>
          </a:p>
        </p:txBody>
      </p:sp>
      <p:sp>
        <p:nvSpPr>
          <p:cNvPr id="4" name="Line 9"/>
          <p:cNvSpPr>
            <a:spLocks noChangeShapeType="1"/>
          </p:cNvSpPr>
          <p:nvPr/>
        </p:nvSpPr>
        <p:spPr bwMode="auto">
          <a:xfrm>
            <a:off x="481842" y="1066800"/>
            <a:ext cx="7924800" cy="0"/>
          </a:xfrm>
          <a:prstGeom prst="line">
            <a:avLst/>
          </a:prstGeom>
          <a:noFill/>
          <a:ln w="50800">
            <a:solidFill>
              <a:srgbClr val="FFDE3B"/>
            </a:solidFill>
            <a:round/>
            <a:headEnd/>
            <a:tailEnd/>
          </a:ln>
        </p:spPr>
        <p:txBody>
          <a:bodyPr/>
          <a:lstStyle/>
          <a:p>
            <a:endParaRPr lang="en-US" dirty="0">
              <a:solidFill>
                <a:srgbClr val="FFFF00"/>
              </a:solidFill>
            </a:endParaRPr>
          </a:p>
        </p:txBody>
      </p:sp>
      <p:sp>
        <p:nvSpPr>
          <p:cNvPr id="7" name="TextBox 6"/>
          <p:cNvSpPr txBox="1"/>
          <p:nvPr/>
        </p:nvSpPr>
        <p:spPr>
          <a:xfrm>
            <a:off x="634242" y="1177668"/>
            <a:ext cx="7620000" cy="1200329"/>
          </a:xfrm>
          <a:prstGeom prst="rect">
            <a:avLst/>
          </a:prstGeom>
          <a:noFill/>
        </p:spPr>
        <p:txBody>
          <a:bodyPr wrap="square" rtlCol="0">
            <a:spAutoFit/>
          </a:bodyPr>
          <a:lstStyle/>
          <a:p>
            <a:r>
              <a:rPr lang="en-US" dirty="0" smtClean="0">
                <a:solidFill>
                  <a:schemeClr val="tx2"/>
                </a:solidFill>
              </a:rPr>
              <a:t>When searching for a Supplier type supplier: followed by the supplier name.  You can check the supplier remit to address to confirm you have the correct supplier.  Click on the supplier name to open the full record and look to see if they are approved for requisitions.</a:t>
            </a:r>
            <a:endParaRPr lang="en-US" dirty="0">
              <a:solidFill>
                <a:schemeClr val="tx2"/>
              </a:solidFill>
            </a:endParaRPr>
          </a:p>
        </p:txBody>
      </p:sp>
      <p:pic>
        <p:nvPicPr>
          <p:cNvPr id="3" name="Picture 2"/>
          <p:cNvPicPr>
            <a:picLocks noChangeAspect="1"/>
          </p:cNvPicPr>
          <p:nvPr/>
        </p:nvPicPr>
        <p:blipFill>
          <a:blip r:embed="rId3"/>
          <a:stretch>
            <a:fillRect/>
          </a:stretch>
        </p:blipFill>
        <p:spPr>
          <a:xfrm>
            <a:off x="304800" y="2496554"/>
            <a:ext cx="5334000" cy="2136374"/>
          </a:xfrm>
          <a:prstGeom prst="rect">
            <a:avLst/>
          </a:prstGeom>
        </p:spPr>
      </p:pic>
      <p:sp>
        <p:nvSpPr>
          <p:cNvPr id="8" name="TextBox 7"/>
          <p:cNvSpPr txBox="1"/>
          <p:nvPr/>
        </p:nvSpPr>
        <p:spPr>
          <a:xfrm>
            <a:off x="838200" y="4953000"/>
            <a:ext cx="4635878" cy="646331"/>
          </a:xfrm>
          <a:prstGeom prst="rect">
            <a:avLst/>
          </a:prstGeom>
          <a:noFill/>
        </p:spPr>
        <p:txBody>
          <a:bodyPr wrap="square" rtlCol="0">
            <a:spAutoFit/>
          </a:bodyPr>
          <a:lstStyle/>
          <a:p>
            <a:r>
              <a:rPr lang="en-US" dirty="0" smtClean="0">
                <a:solidFill>
                  <a:schemeClr val="tx2"/>
                </a:solidFill>
              </a:rPr>
              <a:t>An approved Purchasing supplier will have </a:t>
            </a:r>
            <a:r>
              <a:rPr lang="en-US" dirty="0" smtClean="0">
                <a:solidFill>
                  <a:schemeClr val="accent2">
                    <a:lumMod val="75000"/>
                  </a:schemeClr>
                </a:solidFill>
              </a:rPr>
              <a:t>4 </a:t>
            </a:r>
            <a:r>
              <a:rPr lang="en-US" dirty="0" smtClean="0">
                <a:solidFill>
                  <a:schemeClr val="accent2">
                    <a:lumMod val="75000"/>
                  </a:schemeClr>
                </a:solidFill>
              </a:rPr>
              <a:t>Qualified Supplier</a:t>
            </a:r>
            <a:r>
              <a:rPr lang="en-US" dirty="0" smtClean="0">
                <a:solidFill>
                  <a:schemeClr val="tx2"/>
                </a:solidFill>
              </a:rPr>
              <a:t> </a:t>
            </a:r>
            <a:r>
              <a:rPr lang="en-US" dirty="0" smtClean="0">
                <a:solidFill>
                  <a:schemeClr val="tx2"/>
                </a:solidFill>
              </a:rPr>
              <a:t>for the Supplier Group.</a:t>
            </a:r>
            <a:endParaRPr lang="en-US" dirty="0">
              <a:solidFill>
                <a:schemeClr val="tx2"/>
              </a:solidFill>
            </a:endParaRPr>
          </a:p>
        </p:txBody>
      </p:sp>
      <p:pic>
        <p:nvPicPr>
          <p:cNvPr id="5" name="Picture 4"/>
          <p:cNvPicPr>
            <a:picLocks noChangeAspect="1"/>
          </p:cNvPicPr>
          <p:nvPr/>
        </p:nvPicPr>
        <p:blipFill>
          <a:blip r:embed="rId4"/>
          <a:stretch>
            <a:fillRect/>
          </a:stretch>
        </p:blipFill>
        <p:spPr>
          <a:xfrm>
            <a:off x="5792333" y="2378696"/>
            <a:ext cx="2525787" cy="3258054"/>
          </a:xfrm>
          <a:prstGeom prst="rect">
            <a:avLst/>
          </a:prstGeom>
        </p:spPr>
      </p:pic>
    </p:spTree>
    <p:extLst>
      <p:ext uri="{BB962C8B-B14F-4D97-AF65-F5344CB8AC3E}">
        <p14:creationId xmlns:p14="http://schemas.microsoft.com/office/powerpoint/2010/main" val="3198230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5153E2-2B8A-49F3-89FD-0A98A3016CC9}"/>
              </a:ext>
            </a:extLst>
          </p:cNvPr>
          <p:cNvSpPr txBox="1"/>
          <p:nvPr/>
        </p:nvSpPr>
        <p:spPr>
          <a:xfrm>
            <a:off x="2400300" y="4191000"/>
            <a:ext cx="4343400" cy="461665"/>
          </a:xfrm>
          <a:prstGeom prst="rect">
            <a:avLst/>
          </a:prstGeom>
          <a:noFill/>
        </p:spPr>
        <p:txBody>
          <a:bodyPr wrap="square" rtlCol="0">
            <a:spAutoFit/>
          </a:bodyPr>
          <a:lstStyle/>
          <a:p>
            <a:pPr algn="ctr"/>
            <a:r>
              <a:rPr lang="en-US" sz="2400" dirty="0"/>
              <a:t>Questions</a:t>
            </a:r>
            <a:r>
              <a:rPr lang="en-US" dirty="0"/>
              <a:t>?</a:t>
            </a:r>
          </a:p>
        </p:txBody>
      </p:sp>
      <p:pic>
        <p:nvPicPr>
          <p:cNvPr id="3" name="Picture 2"/>
          <p:cNvPicPr>
            <a:picLocks noChangeAspect="1"/>
          </p:cNvPicPr>
          <p:nvPr/>
        </p:nvPicPr>
        <p:blipFill>
          <a:blip r:embed="rId4"/>
          <a:stretch>
            <a:fillRect/>
          </a:stretch>
        </p:blipFill>
        <p:spPr>
          <a:xfrm>
            <a:off x="0" y="0"/>
            <a:ext cx="9144000" cy="6329066"/>
          </a:xfrm>
          <a:prstGeom prst="rect">
            <a:avLst/>
          </a:prstGeom>
        </p:spPr>
      </p:pic>
    </p:spTree>
    <p:extLst>
      <p:ext uri="{BB962C8B-B14F-4D97-AF65-F5344CB8AC3E}">
        <p14:creationId xmlns:p14="http://schemas.microsoft.com/office/powerpoint/2010/main" val="9531914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Hor2color"/>
          <p:cNvPicPr>
            <a:picLocks noChangeAspect="1" noChangeArrowheads="1"/>
          </p:cNvPicPr>
          <p:nvPr/>
        </p:nvPicPr>
        <p:blipFill>
          <a:blip r:embed="rId3" cstate="print"/>
          <a:srcRect/>
          <a:stretch>
            <a:fillRect/>
          </a:stretch>
        </p:blipFill>
        <p:spPr bwMode="auto">
          <a:xfrm>
            <a:off x="3276600" y="1524000"/>
            <a:ext cx="2286000" cy="1798967"/>
          </a:xfrm>
          <a:prstGeom prst="rect">
            <a:avLst/>
          </a:prstGeom>
          <a:noFill/>
          <a:ln w="9525">
            <a:noFill/>
            <a:miter lim="800000"/>
            <a:headEnd/>
            <a:tailEnd/>
          </a:ln>
        </p:spPr>
      </p:pic>
      <p:sp>
        <p:nvSpPr>
          <p:cNvPr id="2" name="Slide Number Placeholder 1"/>
          <p:cNvSpPr>
            <a:spLocks noGrp="1"/>
          </p:cNvSpPr>
          <p:nvPr>
            <p:ph type="sldNum" sz="quarter" idx="4"/>
          </p:nvPr>
        </p:nvSpPr>
        <p:spPr/>
        <p:txBody>
          <a:bodyPr/>
          <a:lstStyle/>
          <a:p>
            <a:pPr>
              <a:defRPr/>
            </a:pPr>
            <a:fld id="{E232E420-7A3D-42C3-8264-B5BCFC0A3917}" type="slidenum">
              <a:rPr lang="en-US" smtClean="0">
                <a:solidFill>
                  <a:prstClr val="white"/>
                </a:solidFill>
              </a:rPr>
              <a:pPr>
                <a:defRPr/>
              </a:pPr>
              <a:t>8</a:t>
            </a:fld>
            <a:endParaRPr lang="en-US" dirty="0">
              <a:solidFill>
                <a:prstClr val="white"/>
              </a:solidFill>
            </a:endParaRPr>
          </a:p>
        </p:txBody>
      </p:sp>
    </p:spTree>
    <p:extLst>
      <p:ext uri="{BB962C8B-B14F-4D97-AF65-F5344CB8AC3E}">
        <p14:creationId xmlns:p14="http://schemas.microsoft.com/office/powerpoint/2010/main" val="900363499"/>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solidFill>
          <a:schemeClr val="accent5">
            <a:lumMod val="75000"/>
          </a:schemeClr>
        </a:solidFill>
        <a:ln w="12700">
          <a:noFill/>
          <a:miter lim="800000"/>
          <a:headEnd/>
          <a:tailEnd/>
        </a:ln>
      </a:spPr>
      <a:bodyPr anchor="ctr">
        <a:spAutoFit/>
      </a:bodyPr>
      <a:lstStyle>
        <a:defPPr>
          <a:defRPr dirty="0" smtClean="0">
            <a:solidFill>
              <a:srgbClr val="FFFF00"/>
            </a:solidFill>
            <a:latin typeface="+mn-lt"/>
          </a:defRPr>
        </a:defPPr>
      </a:lstStyle>
    </a:txDef>
  </a:objectDefaults>
  <a:extraClrSchemeLst/>
</a:theme>
</file>

<file path=ppt/theme/theme2.xml><?xml version="1.0" encoding="utf-8"?>
<a:theme xmlns:a="http://schemas.openxmlformats.org/drawingml/2006/main" name="1_Office Them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Theme">
      <a:majorFont>
        <a:latin typeface="Times New Roman"/>
        <a:ea typeface="MS Pゴシック"/>
        <a:cs typeface=""/>
      </a:majorFont>
      <a:minorFont>
        <a:latin typeface="Times New Roman"/>
        <a:ea typeface="MS P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MS Pゴシック" pitchFamily="-9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MS Pゴシック" pitchFamily="-92" charset="-128"/>
          </a:defRPr>
        </a:defPPr>
      </a:lstStyle>
    </a:lnDef>
  </a:objectDefaults>
  <a:extraClrSchemeLst>
    <a:extraClrScheme>
      <a:clrScheme name="Office Theme 1">
        <a:dk1>
          <a:srgbClr val="000000"/>
        </a:dk1>
        <a:lt1>
          <a:srgbClr val="E8EAE9"/>
        </a:lt1>
        <a:dk2>
          <a:srgbClr val="000000"/>
        </a:dk2>
        <a:lt2>
          <a:srgbClr val="808080"/>
        </a:lt2>
        <a:accent1>
          <a:srgbClr val="99CCFF"/>
        </a:accent1>
        <a:accent2>
          <a:srgbClr val="CCCCFF"/>
        </a:accent2>
        <a:accent3>
          <a:srgbClr val="F2F3F2"/>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E8EAE9"/>
        </a:lt1>
        <a:dk2>
          <a:srgbClr val="000000"/>
        </a:dk2>
        <a:lt2>
          <a:srgbClr val="3E3E5C"/>
        </a:lt2>
        <a:accent1>
          <a:srgbClr val="60597B"/>
        </a:accent1>
        <a:accent2>
          <a:srgbClr val="6666FF"/>
        </a:accent2>
        <a:accent3>
          <a:srgbClr val="F2F3F2"/>
        </a:accent3>
        <a:accent4>
          <a:srgbClr val="000000"/>
        </a:accent4>
        <a:accent5>
          <a:srgbClr val="B6B5BF"/>
        </a:accent5>
        <a:accent6>
          <a:srgbClr val="5C5CE7"/>
        </a:accent6>
        <a:hlink>
          <a:srgbClr val="99CCFF"/>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solidFill>
          <a:schemeClr val="accent5">
            <a:lumMod val="75000"/>
          </a:schemeClr>
        </a:solidFill>
        <a:ln w="12700">
          <a:noFill/>
          <a:miter lim="800000"/>
          <a:headEnd/>
          <a:tailEnd/>
        </a:ln>
      </a:spPr>
      <a:bodyPr anchor="ctr">
        <a:spAutoFit/>
      </a:bodyPr>
      <a:lstStyle>
        <a:defPPr>
          <a:defRPr dirty="0" smtClean="0">
            <a:solidFill>
              <a:srgbClr val="FFFF00"/>
            </a:solidFill>
            <a:latin typeface="+mn-lt"/>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9BF38ED958B0D42A1DB4C3166A68EE8" ma:contentTypeVersion="2" ma:contentTypeDescription="Create a new document." ma:contentTypeScope="" ma:versionID="108eeeb8665d8e084ebb628891056e6d">
  <xsd:schema xmlns:xsd="http://www.w3.org/2001/XMLSchema" xmlns:p="http://schemas.microsoft.com/office/2006/metadata/properties" xmlns:ns2="445c0127-97e6-4ecf-8763-62a3d9444353" targetNamespace="http://schemas.microsoft.com/office/2006/metadata/properties" ma:root="true" ma:fieldsID="67fc13db787d5e920f87b6a691640e83" ns2:_="">
    <xsd:import namespace="445c0127-97e6-4ecf-8763-62a3d9444353"/>
    <xsd:element name="properties">
      <xsd:complexType>
        <xsd:sequence>
          <xsd:element name="documentManagement">
            <xsd:complexType>
              <xsd:all>
                <xsd:element ref="ns2:Status" minOccurs="0"/>
              </xsd:all>
            </xsd:complexType>
          </xsd:element>
        </xsd:sequence>
      </xsd:complexType>
    </xsd:element>
  </xsd:schema>
  <xsd:schema xmlns:xsd="http://www.w3.org/2001/XMLSchema" xmlns:dms="http://schemas.microsoft.com/office/2006/documentManagement/types" targetNamespace="445c0127-97e6-4ecf-8763-62a3d9444353" elementFormDefault="qualified">
    <xsd:import namespace="http://schemas.microsoft.com/office/2006/documentManagement/types"/>
    <xsd:element name="Status" ma:index="8" nillable="true" ma:displayName="Status" ma:default="In Build" ma:format="Dropdown" ma:internalName="Status">
      <xsd:simpleType>
        <xsd:restriction base="dms:Choice">
          <xsd:enumeration value="In Build"/>
          <xsd:enumeration value="Ready for Testing"/>
          <xsd:enumeration value="In Process"/>
          <xsd:enumeration value="Completed - With Errors"/>
          <xsd:enumeration value="Completed - Without Error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Status xmlns="445c0127-97e6-4ecf-8763-62a3d9444353">In Build</Statu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rca:RCAuthoringProperties xmlns:rca="urn:sharePointPublishingRcaProperties">
  <rca:Converter rca:guid="6dfdc5b4-2a28-4a06-b0c6-ad3901e3a807">
    <rca:property rca:type="InheritParentSettings">False</rca:property>
    <rca:property rca:type="SelectedPageLayout">28</rca:property>
    <rca:property rca:type="SelectedPageField">f55c4d88-1f2e-4ad9-aaa8-819af4ee7ee8</rca:property>
    <rca:property rca:type="SelectedStylesField">00000000-0000-0000-0000-000000000000</rca:property>
    <rca:property rca:type="CreatePageWithSourceDocument">True</rca:property>
    <rca:property rca:type="AllowChangeLocationConfig">False</rca:property>
    <rca:property rca:type="ConfiguredPageLocation">https://uofr.rochester.edu</rca:property>
    <rca:property rca:type="CreateSynchronously">False</rca:property>
    <rca:property rca:type="AllowChangeProcessingConfig">False</rca:property>
    <rca:property rca:type="ConverterSpecificSettings"/>
  </rca:Converter>
</rca:RCAuthoringProperties>
</file>

<file path=customXml/itemProps1.xml><?xml version="1.0" encoding="utf-8"?>
<ds:datastoreItem xmlns:ds="http://schemas.openxmlformats.org/officeDocument/2006/customXml" ds:itemID="{41A2773B-34BB-4B2F-95B1-ED89D23180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5c0127-97e6-4ecf-8763-62a3d944435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57650506-E0D1-4842-AE4E-075A8982DE02}">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elements/1.1/"/>
    <ds:schemaRef ds:uri="445c0127-97e6-4ecf-8763-62a3d9444353"/>
    <ds:schemaRef ds:uri="http://www.w3.org/XML/1998/namespace"/>
    <ds:schemaRef ds:uri="http://purl.org/dc/dcmitype/"/>
  </ds:schemaRefs>
</ds:datastoreItem>
</file>

<file path=customXml/itemProps3.xml><?xml version="1.0" encoding="utf-8"?>
<ds:datastoreItem xmlns:ds="http://schemas.openxmlformats.org/officeDocument/2006/customXml" ds:itemID="{8CE1EC6E-7DEE-40A7-8470-13A775BFD7B1}">
  <ds:schemaRefs>
    <ds:schemaRef ds:uri="http://schemas.microsoft.com/sharepoint/v3/contenttype/forms"/>
  </ds:schemaRefs>
</ds:datastoreItem>
</file>

<file path=customXml/itemProps4.xml><?xml version="1.0" encoding="utf-8"?>
<ds:datastoreItem xmlns:ds="http://schemas.openxmlformats.org/officeDocument/2006/customXml" ds:itemID="{590AE3C2-51D7-4772-85EF-99B26ACECB13}">
  <ds:schemaRefs>
    <ds:schemaRef ds:uri="urn:sharePointPublishingRcaProperties"/>
  </ds:schemaRefs>
</ds:datastoreItem>
</file>

<file path=docProps/app.xml><?xml version="1.0" encoding="utf-8"?>
<Properties xmlns="http://schemas.openxmlformats.org/officeDocument/2006/extended-properties" xmlns:vt="http://schemas.openxmlformats.org/officeDocument/2006/docPropsVTypes">
  <Template/>
  <TotalTime>58424</TotalTime>
  <Words>327</Words>
  <Application>Microsoft Office PowerPoint</Application>
  <PresentationFormat>On-screen Show (4:3)</PresentationFormat>
  <Paragraphs>24</Paragraphs>
  <Slides>8</Slides>
  <Notes>8</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8</vt:i4>
      </vt:variant>
    </vt:vector>
  </HeadingPairs>
  <TitlesOfParts>
    <vt:vector size="17" baseType="lpstr">
      <vt:lpstr>Arial</vt:lpstr>
      <vt:lpstr>Arial Rounded MT Bold</vt:lpstr>
      <vt:lpstr>Calibri</vt:lpstr>
      <vt:lpstr>MS Pゴシック</vt:lpstr>
      <vt:lpstr>Times New Roman</vt:lpstr>
      <vt:lpstr>Wingdings</vt:lpstr>
      <vt:lpstr>Office Theme</vt:lpstr>
      <vt:lpstr>1_Office Theme</vt:lpstr>
      <vt:lpstr>2_Office Theme</vt:lpstr>
      <vt:lpstr>PowerPoint Presentation</vt:lpstr>
      <vt:lpstr>Tips and Tricks – How to search effectively in Workday using Prefixes. when.</vt:lpstr>
      <vt:lpstr>Tips and Tricks – How to search effectively in Workday using Prefixes.</vt:lpstr>
      <vt:lpstr>Tips and Tricks How to search effectively in Workday using Prefixes.</vt:lpstr>
      <vt:lpstr>Tips and Tricks How to search effectively in Workday using Prefixes.</vt:lpstr>
      <vt:lpstr>Tips and Tricks How to search effectively in Workday using Prefixes.</vt:lpstr>
      <vt:lpstr>PowerPoint Presentation</vt:lpstr>
      <vt:lpstr>PowerPoint Presentation</vt:lpstr>
    </vt:vector>
  </TitlesOfParts>
  <Company>University of Rochester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EDUCAUSE 2007</dc:subject>
  <dc:creator>Jim Dobbertin, Doug Wylie, John Barden</dc:creator>
  <cp:lastModifiedBy>Brock, Jill</cp:lastModifiedBy>
  <cp:revision>3040</cp:revision>
  <cp:lastPrinted>2018-05-02T18:43:29Z</cp:lastPrinted>
  <dcterms:created xsi:type="dcterms:W3CDTF">2007-09-21T12:15:26Z</dcterms:created>
  <dcterms:modified xsi:type="dcterms:W3CDTF">2019-03-27T18:49:26Z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ContentTypeId">
    <vt:lpwstr>0x010100F9BF38ED958B0D42A1DB4C3166A68EE8</vt:lpwstr>
  </property>
</Properties>
</file>