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5"/>
  </p:notesMasterIdLst>
  <p:handoutMasterIdLst>
    <p:handoutMasterId r:id="rId16"/>
  </p:handoutMasterIdLst>
  <p:sldIdLst>
    <p:sldId id="1128" r:id="rId8"/>
    <p:sldId id="1143" r:id="rId9"/>
    <p:sldId id="1147" r:id="rId10"/>
    <p:sldId id="1148" r:id="rId11"/>
    <p:sldId id="1149" r:id="rId12"/>
    <p:sldId id="1132" r:id="rId13"/>
    <p:sldId id="1042" r:id="rId1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D98"/>
    <a:srgbClr val="6076B4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5405" autoAdjust="0"/>
  </p:normalViewPr>
  <p:slideViewPr>
    <p:cSldViewPr>
      <p:cViewPr varScale="1">
        <p:scale>
          <a:sx n="76" d="100"/>
          <a:sy n="76" d="100"/>
        </p:scale>
        <p:origin x="5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7/31/2019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51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33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Adding Favorite Supplier, Spend Categories, and </a:t>
            </a:r>
            <a:r>
              <a:rPr lang="en-US" sz="3600" dirty="0" err="1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Worktags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 (FAOs)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Adding Favorite Supplier, </a:t>
            </a:r>
            <a:r>
              <a:rPr lang="en-US" sz="2400" dirty="0" smtClean="0">
                <a:solidFill>
                  <a:srgbClr val="2C5D98"/>
                </a:solidFill>
                <a:latin typeface="Calibri"/>
              </a:rPr>
              <a:t>Spend Categories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, and </a:t>
            </a:r>
            <a:r>
              <a:rPr lang="en-US" sz="2400" dirty="0" err="1">
                <a:solidFill>
                  <a:srgbClr val="2C5D98"/>
                </a:solidFill>
                <a:latin typeface="Calibri"/>
              </a:rPr>
              <a:t>Worktags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 (FAOs)</a:t>
            </a:r>
            <a:r>
              <a:rPr lang="en-US" sz="1000" dirty="0">
                <a:solidFill>
                  <a:srgbClr val="2C5D98"/>
                </a:solidFill>
              </a:rPr>
              <a:t/>
            </a:r>
            <a:br>
              <a:rPr lang="en-US" sz="1000" dirty="0">
                <a:solidFill>
                  <a:srgbClr val="2C5D98"/>
                </a:solidFill>
              </a:rPr>
            </a:br>
            <a:r>
              <a:rPr lang="en-US" sz="3200" dirty="0" smtClean="0">
                <a:solidFill>
                  <a:srgbClr val="2C5D98"/>
                </a:solidFill>
                <a:latin typeface="Calibri"/>
              </a:rPr>
              <a:t>.</a:t>
            </a:r>
            <a:endParaRPr lang="en-US" sz="3200" dirty="0">
              <a:solidFill>
                <a:srgbClr val="2C5D98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6744" y="1676400"/>
            <a:ext cx="8015217" cy="3581400"/>
          </a:xfrm>
        </p:spPr>
        <p:txBody>
          <a:bodyPr>
            <a:noAutofit/>
          </a:bodyPr>
          <a:lstStyle/>
          <a:p>
            <a:pPr fontAlgn="ctr"/>
            <a:r>
              <a:rPr lang="en-US" sz="2400" dirty="0" smtClean="0">
                <a:solidFill>
                  <a:schemeClr val="tx2"/>
                </a:solidFill>
              </a:rPr>
              <a:t>If you find there are items in Workday you frequently add to your Requisitions and SIRs, you </a:t>
            </a:r>
            <a:r>
              <a:rPr lang="en-US" sz="2400" dirty="0" smtClean="0">
                <a:solidFill>
                  <a:schemeClr val="tx2"/>
                </a:solidFill>
              </a:rPr>
              <a:t>can set </a:t>
            </a:r>
            <a:r>
              <a:rPr lang="en-US" sz="2400" dirty="0" smtClean="0">
                <a:solidFill>
                  <a:schemeClr val="tx2"/>
                </a:solidFill>
              </a:rPr>
              <a:t>them as favorites so you can quickly find and use them.</a:t>
            </a:r>
            <a:endParaRPr lang="en-US" sz="2400" b="1" dirty="0">
              <a:solidFill>
                <a:schemeClr val="tx2"/>
              </a:solidFill>
            </a:endParaRPr>
          </a:p>
          <a:p>
            <a:pPr lvl="1" fontAlgn="ctr"/>
            <a:r>
              <a:rPr lang="en-US" sz="2000" dirty="0" smtClean="0">
                <a:solidFill>
                  <a:schemeClr val="tx2"/>
                </a:solidFill>
              </a:rPr>
              <a:t>You can set any item in Workday as a favorite as long as you are able to search for the item in the global search bar.</a:t>
            </a:r>
          </a:p>
          <a:p>
            <a:pPr lvl="1" fontAlgn="ctr"/>
            <a:r>
              <a:rPr lang="en-US" sz="2000" dirty="0" smtClean="0">
                <a:solidFill>
                  <a:schemeClr val="tx2"/>
                </a:solidFill>
              </a:rPr>
              <a:t>Suppliers, Spend Categories, and </a:t>
            </a:r>
            <a:r>
              <a:rPr lang="en-US" sz="2000" dirty="0" err="1" smtClean="0">
                <a:solidFill>
                  <a:schemeClr val="tx2"/>
                </a:solidFill>
              </a:rPr>
              <a:t>Worktags</a:t>
            </a:r>
            <a:r>
              <a:rPr lang="en-US" sz="2000" dirty="0" smtClean="0">
                <a:solidFill>
                  <a:schemeClr val="tx2"/>
                </a:solidFill>
              </a:rPr>
              <a:t> (FAOs) are examples of the type of items you can set as a favorite.</a:t>
            </a:r>
          </a:p>
          <a:p>
            <a:pPr lvl="1" fontAlgn="ctr"/>
            <a:endParaRPr lang="en-US" sz="2000" b="1" dirty="0"/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3200" dirty="0">
                <a:solidFill>
                  <a:srgbClr val="2C5D98"/>
                </a:solidFill>
                <a:latin typeface="Calibri"/>
              </a:rPr>
              <a:t>Adding Favorite Supplier, Spend Categories, and </a:t>
            </a:r>
            <a:r>
              <a:rPr lang="en-US" sz="3200" dirty="0" err="1">
                <a:solidFill>
                  <a:srgbClr val="2C5D98"/>
                </a:solidFill>
                <a:latin typeface="Calibri"/>
              </a:rPr>
              <a:t>Worktags</a:t>
            </a:r>
            <a:r>
              <a:rPr lang="en-US" sz="3200" dirty="0">
                <a:solidFill>
                  <a:srgbClr val="2C5D98"/>
                </a:solidFill>
                <a:latin typeface="Calibri"/>
              </a:rPr>
              <a:t> (FAOs)</a:t>
            </a:r>
            <a:r>
              <a:rPr lang="en-US" sz="1200" dirty="0">
                <a:solidFill>
                  <a:srgbClr val="2C5D98"/>
                </a:solidFill>
              </a:rPr>
              <a:t/>
            </a:r>
            <a:br>
              <a:rPr lang="en-US" sz="1200" dirty="0">
                <a:solidFill>
                  <a:srgbClr val="2C5D98"/>
                </a:solidFill>
              </a:rPr>
            </a:br>
            <a:endParaRPr lang="en-US" sz="3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642" y="1467902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You can access the these items in a couple of ways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Type the item information in the Search Bar and hit enter.  If you get no results click on </a:t>
            </a:r>
            <a:r>
              <a:rPr lang="en-US" dirty="0" smtClean="0">
                <a:solidFill>
                  <a:schemeClr val="tx2"/>
                </a:solidFill>
              </a:rPr>
              <a:t>Procurement Category. </a:t>
            </a:r>
            <a:r>
              <a:rPr lang="en-US" dirty="0" smtClean="0">
                <a:solidFill>
                  <a:schemeClr val="tx2"/>
                </a:solidFill>
              </a:rPr>
              <a:t>If looking for a Supplier, type supplier: then the supplier name.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When the item appears hover over the item and select the orange action button.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Hover over the word Favorite under Actions and click Add.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505200"/>
            <a:ext cx="4971984" cy="27163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8079" y="3727155"/>
            <a:ext cx="4371805" cy="251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Tricks-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Adding Favorite Supplier, Spend Categories, and </a:t>
            </a:r>
            <a:r>
              <a:rPr lang="en-US" sz="2400" dirty="0" err="1">
                <a:solidFill>
                  <a:srgbClr val="2C5D98"/>
                </a:solidFill>
                <a:latin typeface="Calibri"/>
              </a:rPr>
              <a:t>Worktags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 (FAOs)</a:t>
            </a:r>
            <a:r>
              <a:rPr lang="en-US" sz="800" dirty="0">
                <a:solidFill>
                  <a:srgbClr val="2C5D98"/>
                </a:solidFill>
              </a:rPr>
              <a:t/>
            </a:r>
            <a:br>
              <a:rPr lang="en-US" sz="800" dirty="0">
                <a:solidFill>
                  <a:srgbClr val="2C5D98"/>
                </a:solidFill>
              </a:rPr>
            </a:b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242" y="1230592"/>
            <a:ext cx="7619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 Spend Categories it works best to find it in a prior requisition or in a report.  It is difficult to search for Spend Categories in the global search bar.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981200"/>
            <a:ext cx="5029200" cy="41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2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7948863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Tricks-</a:t>
            </a:r>
            <a:r>
              <a:rPr lang="en-US" sz="3200" dirty="0">
                <a:solidFill>
                  <a:srgbClr val="2C5D98"/>
                </a:solidFill>
                <a:latin typeface="Calibri"/>
              </a:rPr>
              <a:t>Adding Favorite Supplier, Spend Categories, and </a:t>
            </a:r>
            <a:r>
              <a:rPr lang="en-US" sz="3200" dirty="0" err="1">
                <a:solidFill>
                  <a:srgbClr val="2C5D98"/>
                </a:solidFill>
                <a:latin typeface="Calibri"/>
              </a:rPr>
              <a:t>Worktags</a:t>
            </a:r>
            <a:r>
              <a:rPr lang="en-US" sz="3200" dirty="0">
                <a:solidFill>
                  <a:srgbClr val="2C5D98"/>
                </a:solidFill>
                <a:latin typeface="Calibri"/>
              </a:rPr>
              <a:t> (FAOs)</a:t>
            </a:r>
            <a:r>
              <a:rPr lang="en-US" sz="1200" dirty="0">
                <a:solidFill>
                  <a:srgbClr val="2C5D98"/>
                </a:solidFill>
              </a:rPr>
              <a:t/>
            </a:r>
            <a:br>
              <a:rPr lang="en-US" sz="1200" dirty="0">
                <a:solidFill>
                  <a:srgbClr val="2C5D98"/>
                </a:solidFill>
              </a:rPr>
            </a:br>
            <a:endParaRPr lang="en-US" sz="16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264148"/>
            <a:ext cx="7878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When creating a Requisition or SIR it is simple to choose from your favorites.  When you click into the field for a Spend </a:t>
            </a:r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ategory, </a:t>
            </a:r>
            <a:r>
              <a:rPr lang="en-US" dirty="0" err="1" smtClean="0">
                <a:solidFill>
                  <a:schemeClr val="tx2"/>
                </a:solidFill>
              </a:rPr>
              <a:t>Worktag</a:t>
            </a:r>
            <a:r>
              <a:rPr lang="en-US" dirty="0" smtClean="0">
                <a:solidFill>
                  <a:schemeClr val="tx2"/>
                </a:solidFill>
              </a:rPr>
              <a:t>, or Supplier just click on the three bars and choose Favorites.  Your saved items will show up in this area.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6" y="2587158"/>
            <a:ext cx="4416966" cy="18979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4242" y="2133601"/>
            <a:ext cx="2467290" cy="20359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6639" y="3566715"/>
            <a:ext cx="4054637" cy="12854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525" y="4800600"/>
            <a:ext cx="7162800" cy="153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5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650506-E0D1-4842-AE4E-075A8982DE02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45c0127-97e6-4ecf-8763-62a3d944435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4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58445</TotalTime>
  <Words>328</Words>
  <Application>Microsoft Office PowerPoint</Application>
  <PresentationFormat>On-screen Show (4:3)</PresentationFormat>
  <Paragraphs>23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Tips and Tricks – Adding Favorite Supplier, Spend Categories, and Worktags (FAOs) .</vt:lpstr>
      <vt:lpstr>Tips and Tricks – Adding Favorite Supplier, Spend Categories, and Worktags (FAOs) </vt:lpstr>
      <vt:lpstr>Tips and Tricks-Adding Favorite Supplier, Spend Categories, and Worktags (FAOs) </vt:lpstr>
      <vt:lpstr>Tips and Tricks-Adding Favorite Supplier, Spend Categories, and Worktags (FAOs) 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Flotteron, Debbie</cp:lastModifiedBy>
  <cp:revision>3041</cp:revision>
  <cp:lastPrinted>2018-05-02T18:43:29Z</cp:lastPrinted>
  <dcterms:created xsi:type="dcterms:W3CDTF">2007-09-21T12:15:26Z</dcterms:created>
  <dcterms:modified xsi:type="dcterms:W3CDTF">2019-07-31T12:19:57Z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