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heme/themeOverride1.xml" ContentType="application/vnd.openxmlformats-officedocument.themeOverr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367" r:id="rId4"/>
    <p:sldMasterId id="2147484379" r:id="rId5"/>
    <p:sldMasterId id="2147484389" r:id="rId6"/>
  </p:sldMasterIdLst>
  <p:notesMasterIdLst>
    <p:notesMasterId r:id="rId16"/>
  </p:notesMasterIdLst>
  <p:handoutMasterIdLst>
    <p:handoutMasterId r:id="rId17"/>
  </p:handoutMasterIdLst>
  <p:sldIdLst>
    <p:sldId id="1128" r:id="rId7"/>
    <p:sldId id="1143" r:id="rId8"/>
    <p:sldId id="1145" r:id="rId9"/>
    <p:sldId id="1150" r:id="rId10"/>
    <p:sldId id="1146" r:id="rId11"/>
    <p:sldId id="1147" r:id="rId12"/>
    <p:sldId id="1149" r:id="rId13"/>
    <p:sldId id="1132" r:id="rId14"/>
    <p:sldId id="1042" r:id="rId15"/>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7" userDrawn="1">
          <p15:clr>
            <a:srgbClr val="A4A3A4"/>
          </p15:clr>
        </p15:guide>
        <p15:guide id="2" pos="2168" userDrawn="1">
          <p15:clr>
            <a:srgbClr val="A4A3A4"/>
          </p15:clr>
        </p15:guide>
        <p15:guide id="3" orient="horz" pos="2903" userDrawn="1">
          <p15:clr>
            <a:srgbClr val="A4A3A4"/>
          </p15:clr>
        </p15:guide>
        <p15:guide id="4" pos="2165" userDrawn="1">
          <p15:clr>
            <a:srgbClr val="A4A3A4"/>
          </p15:clr>
        </p15:guide>
        <p15:guide id="5" orient="horz" pos="2888" userDrawn="1">
          <p15:clr>
            <a:srgbClr val="A4A3A4"/>
          </p15:clr>
        </p15:guide>
        <p15:guide id="6" orient="horz" pos="2884" userDrawn="1">
          <p15:clr>
            <a:srgbClr val="A4A3A4"/>
          </p15:clr>
        </p15:guide>
        <p15:guide id="7" orient="horz" pos="2955" userDrawn="1">
          <p15:clr>
            <a:srgbClr val="A4A3A4"/>
          </p15:clr>
        </p15:guide>
        <p15:guide id="8" orient="horz" pos="2951" userDrawn="1">
          <p15:clr>
            <a:srgbClr val="A4A3A4"/>
          </p15:clr>
        </p15:guide>
        <p15:guide id="9" orient="horz" pos="2936" userDrawn="1">
          <p15:clr>
            <a:srgbClr val="A4A3A4"/>
          </p15:clr>
        </p15:guide>
        <p15:guide id="10" orient="horz" pos="2932" userDrawn="1">
          <p15:clr>
            <a:srgbClr val="A4A3A4"/>
          </p15:clr>
        </p15:guide>
        <p15:guide id="11" pos="2217" userDrawn="1">
          <p15:clr>
            <a:srgbClr val="A4A3A4"/>
          </p15:clr>
        </p15:guide>
        <p15:guide id="12" pos="2213"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its_local" initials="i"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076B4"/>
    <a:srgbClr val="2C5D98"/>
    <a:srgbClr val="FFCC00"/>
    <a:srgbClr val="003E74"/>
    <a:srgbClr val="E26A54"/>
    <a:srgbClr val="FFFFFF"/>
    <a:srgbClr val="C7E68F"/>
    <a:srgbClr val="FFEB89"/>
    <a:srgbClr val="FFFFCC"/>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234" autoAdjust="0"/>
    <p:restoredTop sz="95405" autoAdjust="0"/>
  </p:normalViewPr>
  <p:slideViewPr>
    <p:cSldViewPr>
      <p:cViewPr varScale="1">
        <p:scale>
          <a:sx n="95" d="100"/>
          <a:sy n="95" d="100"/>
        </p:scale>
        <p:origin x="1008" y="84"/>
      </p:cViewPr>
      <p:guideLst>
        <p:guide orient="horz" pos="2160"/>
        <p:guide pos="2880"/>
      </p:guideLst>
    </p:cSldViewPr>
  </p:slideViewPr>
  <p:outlineViewPr>
    <p:cViewPr>
      <p:scale>
        <a:sx n="33" d="100"/>
        <a:sy n="33" d="100"/>
      </p:scale>
      <p:origin x="0" y="10392"/>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63" d="100"/>
          <a:sy n="63" d="100"/>
        </p:scale>
        <p:origin x="-3072" y="-77"/>
      </p:cViewPr>
      <p:guideLst>
        <p:guide orient="horz" pos="2907"/>
        <p:guide pos="2168"/>
        <p:guide orient="horz" pos="2903"/>
        <p:guide pos="2165"/>
        <p:guide orient="horz" pos="2888"/>
        <p:guide orient="horz" pos="2884"/>
        <p:guide orient="horz" pos="2955"/>
        <p:guide orient="horz" pos="2951"/>
        <p:guide orient="horz" pos="2936"/>
        <p:guide orient="horz" pos="2932"/>
        <p:guide pos="2217"/>
        <p:guide pos="2213"/>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10" Type="http://schemas.openxmlformats.org/officeDocument/2006/relationships/slide" Target="slides/slide4.xml"/><Relationship Id="rId19" Type="http://schemas.openxmlformats.org/officeDocument/2006/relationships/presProps" Target="presProps.xml"/><Relationship Id="rId86"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1" y="2"/>
            <a:ext cx="3043131" cy="465455"/>
          </a:xfrm>
          <a:prstGeom prst="rect">
            <a:avLst/>
          </a:prstGeom>
        </p:spPr>
        <p:txBody>
          <a:bodyPr vert="horz" lIns="91928" tIns="45965" rIns="91928" bIns="45965" rtlCol="0"/>
          <a:lstStyle>
            <a:lvl1pPr algn="l">
              <a:defRPr sz="1200"/>
            </a:lvl1pPr>
          </a:lstStyle>
          <a:p>
            <a:endParaRPr lang="en-US" dirty="0"/>
          </a:p>
        </p:txBody>
      </p:sp>
      <p:sp>
        <p:nvSpPr>
          <p:cNvPr id="3" name="Date Placeholder 2"/>
          <p:cNvSpPr>
            <a:spLocks noGrp="1"/>
          </p:cNvSpPr>
          <p:nvPr>
            <p:ph type="dt" sz="quarter" idx="1"/>
          </p:nvPr>
        </p:nvSpPr>
        <p:spPr>
          <a:xfrm>
            <a:off x="3978384" y="2"/>
            <a:ext cx="3043131" cy="465455"/>
          </a:xfrm>
          <a:prstGeom prst="rect">
            <a:avLst/>
          </a:prstGeom>
        </p:spPr>
        <p:txBody>
          <a:bodyPr vert="horz" lIns="91928" tIns="45965" rIns="91928" bIns="45965" rtlCol="0"/>
          <a:lstStyle>
            <a:lvl1pPr algn="r">
              <a:defRPr sz="1200"/>
            </a:lvl1pPr>
          </a:lstStyle>
          <a:p>
            <a:fld id="{C5665B36-4B68-4038-B04C-4259637837E9}" type="datetimeFigureOut">
              <a:rPr lang="en-US" smtClean="0"/>
              <a:pPr/>
              <a:t>8/7/2019</a:t>
            </a:fld>
            <a:endParaRPr lang="en-US" dirty="0"/>
          </a:p>
        </p:txBody>
      </p:sp>
      <p:sp>
        <p:nvSpPr>
          <p:cNvPr id="4" name="Footer Placeholder 3"/>
          <p:cNvSpPr>
            <a:spLocks noGrp="1"/>
          </p:cNvSpPr>
          <p:nvPr>
            <p:ph type="ftr" sz="quarter" idx="2"/>
          </p:nvPr>
        </p:nvSpPr>
        <p:spPr>
          <a:xfrm>
            <a:off x="11" y="8842059"/>
            <a:ext cx="3043131" cy="465455"/>
          </a:xfrm>
          <a:prstGeom prst="rect">
            <a:avLst/>
          </a:prstGeom>
        </p:spPr>
        <p:txBody>
          <a:bodyPr vert="horz" lIns="91928" tIns="45965" rIns="91928" bIns="45965"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384" y="8842059"/>
            <a:ext cx="3043131" cy="465455"/>
          </a:xfrm>
          <a:prstGeom prst="rect">
            <a:avLst/>
          </a:prstGeom>
        </p:spPr>
        <p:txBody>
          <a:bodyPr vert="horz" lIns="91928" tIns="45965" rIns="91928" bIns="45965" rtlCol="0" anchor="b"/>
          <a:lstStyle>
            <a:lvl1pPr algn="r">
              <a:defRPr sz="1200"/>
            </a:lvl1pPr>
          </a:lstStyle>
          <a:p>
            <a:fld id="{D13542EC-0850-4146-A731-B7F0AE82D523}" type="slidenum">
              <a:rPr lang="en-US" smtClean="0"/>
              <a:pPr/>
              <a:t>‹#›</a:t>
            </a:fld>
            <a:endParaRPr lang="en-US" dirty="0"/>
          </a:p>
        </p:txBody>
      </p:sp>
    </p:spTree>
    <p:extLst>
      <p:ext uri="{BB962C8B-B14F-4D97-AF65-F5344CB8AC3E}">
        <p14:creationId xmlns:p14="http://schemas.microsoft.com/office/powerpoint/2010/main" val="34186159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1" y="2"/>
            <a:ext cx="3043131" cy="465455"/>
          </a:xfrm>
          <a:prstGeom prst="rect">
            <a:avLst/>
          </a:prstGeom>
        </p:spPr>
        <p:txBody>
          <a:bodyPr vert="horz" lIns="93454" tIns="46726" rIns="93454" bIns="46726" rtlCol="0"/>
          <a:lstStyle>
            <a:lvl1pPr algn="l">
              <a:defRPr sz="1200"/>
            </a:lvl1pPr>
          </a:lstStyle>
          <a:p>
            <a:pPr>
              <a:defRPr/>
            </a:pPr>
            <a:endParaRPr lang="en-US" dirty="0"/>
          </a:p>
        </p:txBody>
      </p:sp>
      <p:sp>
        <p:nvSpPr>
          <p:cNvPr id="3" name="Date Placeholder 2"/>
          <p:cNvSpPr>
            <a:spLocks noGrp="1"/>
          </p:cNvSpPr>
          <p:nvPr>
            <p:ph type="dt" idx="1"/>
          </p:nvPr>
        </p:nvSpPr>
        <p:spPr>
          <a:xfrm>
            <a:off x="3978384" y="2"/>
            <a:ext cx="3043131" cy="465455"/>
          </a:xfrm>
          <a:prstGeom prst="rect">
            <a:avLst/>
          </a:prstGeom>
        </p:spPr>
        <p:txBody>
          <a:bodyPr vert="horz" lIns="93454" tIns="46726" rIns="93454" bIns="46726" rtlCol="0"/>
          <a:lstStyle>
            <a:lvl1pPr algn="r">
              <a:defRPr sz="1200"/>
            </a:lvl1pPr>
          </a:lstStyle>
          <a:p>
            <a:pPr>
              <a:defRPr/>
            </a:pPr>
            <a:fld id="{B899B9D9-9514-4BB5-BD1B-84C8C666A399}" type="datetimeFigureOut">
              <a:rPr lang="en-US"/>
              <a:pPr>
                <a:defRPr/>
              </a:pPr>
              <a:t>8/7/2019</a:t>
            </a:fld>
            <a:endParaRPr lang="en-US" dirty="0"/>
          </a:p>
        </p:txBody>
      </p:sp>
      <p:sp>
        <p:nvSpPr>
          <p:cNvPr id="4" name="Slide Image Placeholder 3"/>
          <p:cNvSpPr>
            <a:spLocks noGrp="1" noRot="1" noChangeAspect="1"/>
          </p:cNvSpPr>
          <p:nvPr>
            <p:ph type="sldImg" idx="2"/>
          </p:nvPr>
        </p:nvSpPr>
        <p:spPr>
          <a:xfrm>
            <a:off x="1185863" y="698500"/>
            <a:ext cx="4652962" cy="3490913"/>
          </a:xfrm>
          <a:prstGeom prst="rect">
            <a:avLst/>
          </a:prstGeom>
          <a:noFill/>
          <a:ln w="12700">
            <a:solidFill>
              <a:prstClr val="black"/>
            </a:solidFill>
          </a:ln>
        </p:spPr>
        <p:txBody>
          <a:bodyPr vert="horz" lIns="93454" tIns="46726" rIns="93454" bIns="46726" rtlCol="0" anchor="ctr"/>
          <a:lstStyle/>
          <a:p>
            <a:pPr lvl="0"/>
            <a:endParaRPr lang="en-US" noProof="0" dirty="0"/>
          </a:p>
        </p:txBody>
      </p:sp>
      <p:sp>
        <p:nvSpPr>
          <p:cNvPr id="5" name="Notes Placeholder 4"/>
          <p:cNvSpPr>
            <a:spLocks noGrp="1"/>
          </p:cNvSpPr>
          <p:nvPr>
            <p:ph type="body" sz="quarter" idx="3"/>
          </p:nvPr>
        </p:nvSpPr>
        <p:spPr>
          <a:xfrm>
            <a:off x="702631" y="4421830"/>
            <a:ext cx="5617843" cy="4189095"/>
          </a:xfrm>
          <a:prstGeom prst="rect">
            <a:avLst/>
          </a:prstGeom>
        </p:spPr>
        <p:txBody>
          <a:bodyPr vert="horz" lIns="93454" tIns="46726" rIns="93454" bIns="46726"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11" y="8842059"/>
            <a:ext cx="3043131" cy="465455"/>
          </a:xfrm>
          <a:prstGeom prst="rect">
            <a:avLst/>
          </a:prstGeom>
        </p:spPr>
        <p:txBody>
          <a:bodyPr vert="horz" lIns="93454" tIns="46726" rIns="93454" bIns="46726" rtlCol="0" anchor="b"/>
          <a:lstStyle>
            <a:lvl1pPr algn="l">
              <a:defRPr sz="1200"/>
            </a:lvl1pPr>
          </a:lstStyle>
          <a:p>
            <a:pPr>
              <a:defRPr/>
            </a:pPr>
            <a:endParaRPr lang="en-US" dirty="0"/>
          </a:p>
        </p:txBody>
      </p:sp>
      <p:sp>
        <p:nvSpPr>
          <p:cNvPr id="7" name="Slide Number Placeholder 6"/>
          <p:cNvSpPr>
            <a:spLocks noGrp="1"/>
          </p:cNvSpPr>
          <p:nvPr>
            <p:ph type="sldNum" sz="quarter" idx="5"/>
          </p:nvPr>
        </p:nvSpPr>
        <p:spPr>
          <a:xfrm>
            <a:off x="3978384" y="8842059"/>
            <a:ext cx="3043131" cy="465455"/>
          </a:xfrm>
          <a:prstGeom prst="rect">
            <a:avLst/>
          </a:prstGeom>
        </p:spPr>
        <p:txBody>
          <a:bodyPr vert="horz" lIns="93454" tIns="46726" rIns="93454" bIns="46726" rtlCol="0" anchor="b"/>
          <a:lstStyle>
            <a:lvl1pPr algn="r">
              <a:defRPr sz="1200"/>
            </a:lvl1pPr>
          </a:lstStyle>
          <a:p>
            <a:pPr>
              <a:defRPr/>
            </a:pPr>
            <a:fld id="{6DD86180-870F-4C4E-80A9-4C1C75E40D3B}" type="slidenum">
              <a:rPr lang="en-US"/>
              <a:pPr>
                <a:defRPr/>
              </a:pPr>
              <a:t>‹#›</a:t>
            </a:fld>
            <a:endParaRPr lang="en-US" dirty="0"/>
          </a:p>
        </p:txBody>
      </p:sp>
    </p:spTree>
    <p:extLst>
      <p:ext uri="{BB962C8B-B14F-4D97-AF65-F5344CB8AC3E}">
        <p14:creationId xmlns:p14="http://schemas.microsoft.com/office/powerpoint/2010/main" val="202247317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TextEdit="1"/>
          </p:cNvSpPr>
          <p:nvPr>
            <p:ph type="sldImg"/>
          </p:nvPr>
        </p:nvSpPr>
        <p:spPr bwMode="auto">
          <a:noFill/>
          <a:ln>
            <a:solidFill>
              <a:srgbClr val="000000"/>
            </a:solidFill>
            <a:miter lim="800000"/>
            <a:headEnd/>
            <a:tailEnd/>
          </a:ln>
        </p:spPr>
      </p:sp>
      <p:sp>
        <p:nvSpPr>
          <p:cNvPr id="24579" name="Rectangle 3"/>
          <p:cNvSpPr>
            <a:spLocks noGrp="1"/>
          </p:cNvSpPr>
          <p:nvPr>
            <p:ph type="body" idx="1"/>
          </p:nvPr>
        </p:nvSpPr>
        <p:spPr bwMode="auto">
          <a:noFill/>
        </p:spPr>
        <p:txBody>
          <a:bodyPr wrap="square"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24356110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DD86180-870F-4C4E-80A9-4C1C75E40D3B}" type="slidenum">
              <a:rPr lang="en-US" smtClean="0"/>
              <a:pPr>
                <a:defRPr/>
              </a:pPr>
              <a:t>2</a:t>
            </a:fld>
            <a:endParaRPr lang="en-US" dirty="0"/>
          </a:p>
        </p:txBody>
      </p:sp>
    </p:spTree>
    <p:extLst>
      <p:ext uri="{BB962C8B-B14F-4D97-AF65-F5344CB8AC3E}">
        <p14:creationId xmlns:p14="http://schemas.microsoft.com/office/powerpoint/2010/main" val="8902595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DD86180-870F-4C4E-80A9-4C1C75E40D3B}" type="slidenum">
              <a:rPr lang="en-US" smtClean="0"/>
              <a:pPr>
                <a:defRPr/>
              </a:pPr>
              <a:t>3</a:t>
            </a:fld>
            <a:endParaRPr lang="en-US" dirty="0"/>
          </a:p>
        </p:txBody>
      </p:sp>
    </p:spTree>
    <p:extLst>
      <p:ext uri="{BB962C8B-B14F-4D97-AF65-F5344CB8AC3E}">
        <p14:creationId xmlns:p14="http://schemas.microsoft.com/office/powerpoint/2010/main" val="16651151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DD86180-870F-4C4E-80A9-4C1C75E40D3B}" type="slidenum">
              <a:rPr lang="en-US" smtClean="0"/>
              <a:pPr>
                <a:defRPr/>
              </a:pPr>
              <a:t>4</a:t>
            </a:fld>
            <a:endParaRPr lang="en-US" dirty="0"/>
          </a:p>
        </p:txBody>
      </p:sp>
    </p:spTree>
    <p:extLst>
      <p:ext uri="{BB962C8B-B14F-4D97-AF65-F5344CB8AC3E}">
        <p14:creationId xmlns:p14="http://schemas.microsoft.com/office/powerpoint/2010/main" val="12707757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DD86180-870F-4C4E-80A9-4C1C75E40D3B}" type="slidenum">
              <a:rPr lang="en-US" smtClean="0"/>
              <a:pPr>
                <a:defRPr/>
              </a:pPr>
              <a:t>5</a:t>
            </a:fld>
            <a:endParaRPr lang="en-US" dirty="0"/>
          </a:p>
        </p:txBody>
      </p:sp>
    </p:spTree>
    <p:extLst>
      <p:ext uri="{BB962C8B-B14F-4D97-AF65-F5344CB8AC3E}">
        <p14:creationId xmlns:p14="http://schemas.microsoft.com/office/powerpoint/2010/main" val="11004671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DD86180-870F-4C4E-80A9-4C1C75E40D3B}" type="slidenum">
              <a:rPr lang="en-US" smtClean="0"/>
              <a:pPr>
                <a:defRPr/>
              </a:pPr>
              <a:t>8</a:t>
            </a:fld>
            <a:endParaRPr lang="en-US" dirty="0"/>
          </a:p>
        </p:txBody>
      </p:sp>
    </p:spTree>
    <p:extLst>
      <p:ext uri="{BB962C8B-B14F-4D97-AF65-F5344CB8AC3E}">
        <p14:creationId xmlns:p14="http://schemas.microsoft.com/office/powerpoint/2010/main" val="20668946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DD86180-870F-4C4E-80A9-4C1C75E40D3B}" type="slidenum">
              <a:rPr lang="en-US" smtClean="0">
                <a:solidFill>
                  <a:prstClr val="black"/>
                </a:solidFill>
              </a:rPr>
              <a:pPr>
                <a:defRPr/>
              </a:pPr>
              <a:t>9</a:t>
            </a:fld>
            <a:endParaRPr lang="en-US" dirty="0">
              <a:solidFill>
                <a:prstClr val="black"/>
              </a:solidFill>
            </a:endParaRPr>
          </a:p>
        </p:txBody>
      </p:sp>
    </p:spTree>
    <p:extLst>
      <p:ext uri="{BB962C8B-B14F-4D97-AF65-F5344CB8AC3E}">
        <p14:creationId xmlns:p14="http://schemas.microsoft.com/office/powerpoint/2010/main" val="7924858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0F709A0E-C91D-4C08-96DA-A9EF50F9173D}" type="slidenum">
              <a:rPr lang="en-US"/>
              <a:pPr>
                <a:defRPr/>
              </a:pPr>
              <a:t>‹#›</a:t>
            </a:fld>
            <a:endParaRPr lang="en-US" dirty="0"/>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D1C7F986-FBD9-4779-89EA-1BAFE2822712}" type="slidenum">
              <a:rPr lang="en-US"/>
              <a:pPr>
                <a:defRPr/>
              </a:pPr>
              <a:t>‹#›</a:t>
            </a:fld>
            <a:endParaRPr lang="en-US" dirty="0"/>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057400"/>
            <a:ext cx="7772400" cy="1143000"/>
          </a:xfrm>
        </p:spPr>
        <p:txBody>
          <a:bodyPr/>
          <a:lstStyle>
            <a:lvl1pPr>
              <a:defRPr/>
            </a:lvl1pPr>
          </a:lstStyle>
          <a:p>
            <a:pPr lvl="0"/>
            <a:r>
              <a:rPr lang="en-US" altLang="en-US" noProof="0" dirty="0"/>
              <a:t>Click to edit Master title style</a:t>
            </a:r>
          </a:p>
        </p:txBody>
      </p:sp>
      <p:sp>
        <p:nvSpPr>
          <p:cNvPr id="3075" name="Rectangle 3"/>
          <p:cNvSpPr>
            <a:spLocks noGrp="1" noChangeArrowheads="1"/>
          </p:cNvSpPr>
          <p:nvPr>
            <p:ph type="subTitle" idx="1"/>
          </p:nvPr>
        </p:nvSpPr>
        <p:spPr>
          <a:xfrm>
            <a:off x="685800" y="3505200"/>
            <a:ext cx="7772400" cy="1752600"/>
          </a:xfrm>
        </p:spPr>
        <p:txBody>
          <a:bodyPr/>
          <a:lstStyle>
            <a:lvl1pPr marL="0" indent="0" algn="ctr">
              <a:buFont typeface="Wingdings" pitchFamily="124" charset="2"/>
              <a:buNone/>
              <a:defRPr/>
            </a:lvl1pPr>
          </a:lstStyle>
          <a:p>
            <a:pPr lvl="0"/>
            <a:r>
              <a:rPr lang="en-US" altLang="en-US" noProof="0"/>
              <a:t>Click to edit Master subtitle style</a:t>
            </a:r>
          </a:p>
        </p:txBody>
      </p:sp>
      <p:pic>
        <p:nvPicPr>
          <p:cNvPr id="3079" name="Picture 7" descr="footerdark"/>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276975"/>
            <a:ext cx="9144000" cy="581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29079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Line 9"/>
          <p:cNvSpPr>
            <a:spLocks noChangeShapeType="1"/>
          </p:cNvSpPr>
          <p:nvPr userDrawn="1"/>
        </p:nvSpPr>
        <p:spPr bwMode="auto">
          <a:xfrm>
            <a:off x="685800" y="1295400"/>
            <a:ext cx="7772400" cy="0"/>
          </a:xfrm>
          <a:prstGeom prst="line">
            <a:avLst/>
          </a:prstGeom>
          <a:noFill/>
          <a:ln w="50800">
            <a:solidFill>
              <a:srgbClr val="FFDE3B"/>
            </a:solidFill>
            <a:round/>
            <a:headEnd/>
            <a:tailEnd/>
          </a:ln>
        </p:spPr>
        <p:txBody>
          <a:bodyPr/>
          <a:lstStyle/>
          <a:p>
            <a:endParaRPr lang="en-US">
              <a:solidFill>
                <a:srgbClr val="FFFF00"/>
              </a:solidFill>
            </a:endParaRPr>
          </a:p>
        </p:txBody>
      </p:sp>
    </p:spTree>
    <p:extLst>
      <p:ext uri="{BB962C8B-B14F-4D97-AF65-F5344CB8AC3E}">
        <p14:creationId xmlns:p14="http://schemas.microsoft.com/office/powerpoint/2010/main" val="16676331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9265879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dirty="0"/>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487691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091210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dirty="0"/>
              <a:t>Click to edit Master title style</a:t>
            </a:r>
          </a:p>
        </p:txBody>
      </p:sp>
    </p:spTree>
    <p:extLst>
      <p:ext uri="{BB962C8B-B14F-4D97-AF65-F5344CB8AC3E}">
        <p14:creationId xmlns:p14="http://schemas.microsoft.com/office/powerpoint/2010/main" val="11772790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334747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800" b="1"/>
            </a:lvl1pPr>
          </a:lstStyle>
          <a:p>
            <a:r>
              <a:rPr lang="en-US" dirty="0"/>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777229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chemeClr val="bg1"/>
                </a:solidFil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bg1"/>
                </a:solidFill>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2000" b="1">
                <a:solidFill>
                  <a:schemeClr val="bg1"/>
                </a:solidFill>
              </a:defRPr>
            </a:lvl1pPr>
          </a:lstStyle>
          <a:p>
            <a:pPr>
              <a:defRPr/>
            </a:pPr>
            <a:fld id="{E232E420-7A3D-42C3-8264-B5BCFC0A3917}" type="slidenum">
              <a:rPr lang="en-US" smtClean="0"/>
              <a:pPr>
                <a:defRPr/>
              </a:pPr>
              <a:t>‹#›</a:t>
            </a:fld>
            <a:endParaRPr lang="en-US" dirty="0"/>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5643110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2993985836"/>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chemeClr val="bg1"/>
                </a:solidFil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bg1"/>
                </a:solidFill>
              </a:defRPr>
            </a:lvl1pPr>
          </a:lstStyle>
          <a:p>
            <a:pPr>
              <a:defRPr/>
            </a:pPr>
            <a:endParaRPr lang="en-US" dirty="0">
              <a:solidFill>
                <a:prstClr val="white"/>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bg1"/>
                </a:solidFill>
              </a:defRPr>
            </a:lvl1pPr>
          </a:lstStyle>
          <a:p>
            <a:pPr>
              <a:defRPr/>
            </a:pPr>
            <a:fld id="{E232E420-7A3D-42C3-8264-B5BCFC0A3917}" type="slidenum">
              <a:rPr lang="en-US" smtClean="0">
                <a:solidFill>
                  <a:prstClr val="white"/>
                </a:solidFill>
              </a:rPr>
              <a:pPr>
                <a:defRPr/>
              </a:pPr>
              <a:t>‹#›</a:t>
            </a:fld>
            <a:endParaRPr lang="en-US" dirty="0">
              <a:solidFill>
                <a:prstClr val="white"/>
              </a:solidFill>
            </a:endParaRPr>
          </a:p>
        </p:txBody>
      </p:sp>
    </p:spTree>
    <p:extLst>
      <p:ext uri="{BB962C8B-B14F-4D97-AF65-F5344CB8AC3E}">
        <p14:creationId xmlns:p14="http://schemas.microsoft.com/office/powerpoint/2010/main" val="377628875"/>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3978817818"/>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dirty="0">
              <a:solidFill>
                <a:prstClr val="white"/>
              </a:solidFill>
            </a:endParaRPr>
          </a:p>
        </p:txBody>
      </p:sp>
      <p:sp>
        <p:nvSpPr>
          <p:cNvPr id="6" name="Footer Placeholder 4"/>
          <p:cNvSpPr>
            <a:spLocks noGrp="1"/>
          </p:cNvSpPr>
          <p:nvPr>
            <p:ph type="ftr" sz="quarter" idx="11"/>
          </p:nvPr>
        </p:nvSpPr>
        <p:spPr/>
        <p:txBody>
          <a:bodyPr/>
          <a:lstStyle>
            <a:lvl1pPr>
              <a:defRPr/>
            </a:lvl1pPr>
          </a:lstStyle>
          <a:p>
            <a:pPr>
              <a:defRPr/>
            </a:pPr>
            <a:endParaRPr lang="en-US" dirty="0">
              <a:solidFill>
                <a:prstClr val="white"/>
              </a:solidFill>
            </a:endParaRPr>
          </a:p>
        </p:txBody>
      </p:sp>
      <p:sp>
        <p:nvSpPr>
          <p:cNvPr id="7" name="Slide Number Placeholder 5"/>
          <p:cNvSpPr>
            <a:spLocks noGrp="1"/>
          </p:cNvSpPr>
          <p:nvPr>
            <p:ph type="sldNum" sz="quarter" idx="12"/>
          </p:nvPr>
        </p:nvSpPr>
        <p:spPr/>
        <p:txBody>
          <a:bodyPr/>
          <a:lstStyle>
            <a:lvl1pPr>
              <a:defRPr/>
            </a:lvl1pPr>
          </a:lstStyle>
          <a:p>
            <a:pPr>
              <a:defRPr/>
            </a:pPr>
            <a:fld id="{BCBA890F-08BD-4227-B960-C236C3729EDF}" type="slidenum">
              <a:rPr lang="en-US">
                <a:solidFill>
                  <a:prstClr val="white"/>
                </a:solidFill>
              </a:rPr>
              <a:pPr>
                <a:defRPr/>
              </a:pPr>
              <a:t>‹#›</a:t>
            </a:fld>
            <a:endParaRPr lang="en-US" dirty="0">
              <a:solidFill>
                <a:prstClr val="white"/>
              </a:solidFill>
            </a:endParaRPr>
          </a:p>
        </p:txBody>
      </p:sp>
    </p:spTree>
    <p:extLst>
      <p:ext uri="{BB962C8B-B14F-4D97-AF65-F5344CB8AC3E}">
        <p14:creationId xmlns:p14="http://schemas.microsoft.com/office/powerpoint/2010/main" val="627726774"/>
      </p:ext>
    </p:extLst>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dirty="0">
              <a:solidFill>
                <a:prstClr val="white"/>
              </a:solidFill>
            </a:endParaRPr>
          </a:p>
        </p:txBody>
      </p:sp>
      <p:sp>
        <p:nvSpPr>
          <p:cNvPr id="8" name="Footer Placeholder 4"/>
          <p:cNvSpPr>
            <a:spLocks noGrp="1"/>
          </p:cNvSpPr>
          <p:nvPr>
            <p:ph type="ftr" sz="quarter" idx="11"/>
          </p:nvPr>
        </p:nvSpPr>
        <p:spPr/>
        <p:txBody>
          <a:bodyPr/>
          <a:lstStyle>
            <a:lvl1pPr>
              <a:defRPr/>
            </a:lvl1pPr>
          </a:lstStyle>
          <a:p>
            <a:pPr>
              <a:defRPr/>
            </a:pPr>
            <a:endParaRPr lang="en-US" dirty="0">
              <a:solidFill>
                <a:prstClr val="white"/>
              </a:solidFill>
            </a:endParaRPr>
          </a:p>
        </p:txBody>
      </p:sp>
      <p:sp>
        <p:nvSpPr>
          <p:cNvPr id="9" name="Slide Number Placeholder 5"/>
          <p:cNvSpPr>
            <a:spLocks noGrp="1"/>
          </p:cNvSpPr>
          <p:nvPr>
            <p:ph type="sldNum" sz="quarter" idx="12"/>
          </p:nvPr>
        </p:nvSpPr>
        <p:spPr/>
        <p:txBody>
          <a:bodyPr/>
          <a:lstStyle>
            <a:lvl1pPr>
              <a:defRPr/>
            </a:lvl1pPr>
          </a:lstStyle>
          <a:p>
            <a:pPr>
              <a:defRPr/>
            </a:pPr>
            <a:fld id="{CD34880E-BE94-4AD5-ABF2-077AEC65D94C}" type="slidenum">
              <a:rPr lang="en-US">
                <a:solidFill>
                  <a:prstClr val="white"/>
                </a:solidFill>
              </a:rPr>
              <a:pPr>
                <a:defRPr/>
              </a:pPr>
              <a:t>‹#›</a:t>
            </a:fld>
            <a:endParaRPr lang="en-US" dirty="0">
              <a:solidFill>
                <a:prstClr val="white"/>
              </a:solidFill>
            </a:endParaRPr>
          </a:p>
        </p:txBody>
      </p:sp>
    </p:spTree>
    <p:extLst>
      <p:ext uri="{BB962C8B-B14F-4D97-AF65-F5344CB8AC3E}">
        <p14:creationId xmlns:p14="http://schemas.microsoft.com/office/powerpoint/2010/main" val="1346223566"/>
      </p:ext>
    </p:extLst>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Footer Placeholder 4"/>
          <p:cNvSpPr>
            <a:spLocks noGrp="1"/>
          </p:cNvSpPr>
          <p:nvPr>
            <p:ph type="ftr" sz="quarter" idx="11"/>
          </p:nvPr>
        </p:nvSpPr>
        <p:spPr/>
        <p:txBody>
          <a:bodyPr/>
          <a:lstStyle>
            <a:lvl1pPr>
              <a:defRPr/>
            </a:lvl1pPr>
          </a:lstStyle>
          <a:p>
            <a:pPr>
              <a:defRPr/>
            </a:pPr>
            <a:endParaRPr lang="en-US" dirty="0">
              <a:solidFill>
                <a:prstClr val="white"/>
              </a:solidFill>
            </a:endParaRPr>
          </a:p>
        </p:txBody>
      </p:sp>
      <p:sp>
        <p:nvSpPr>
          <p:cNvPr id="5" name="Slide Number Placeholder 5"/>
          <p:cNvSpPr>
            <a:spLocks noGrp="1"/>
          </p:cNvSpPr>
          <p:nvPr>
            <p:ph type="sldNum" sz="quarter" idx="12"/>
          </p:nvPr>
        </p:nvSpPr>
        <p:spPr/>
        <p:txBody>
          <a:bodyPr/>
          <a:lstStyle>
            <a:lvl1pPr>
              <a:defRPr/>
            </a:lvl1pPr>
          </a:lstStyle>
          <a:p>
            <a:pPr>
              <a:defRPr/>
            </a:pPr>
            <a:fld id="{6B0F0BC1-900A-47A7-B68B-80E16F4A2F51}" type="slidenum">
              <a:rPr lang="en-US">
                <a:solidFill>
                  <a:prstClr val="white"/>
                </a:solidFill>
              </a:rPr>
              <a:pPr>
                <a:defRPr/>
              </a:pPr>
              <a:t>‹#›</a:t>
            </a:fld>
            <a:endParaRPr lang="en-US" dirty="0">
              <a:solidFill>
                <a:prstClr val="white"/>
              </a:solidFill>
            </a:endParaRPr>
          </a:p>
        </p:txBody>
      </p:sp>
    </p:spTree>
    <p:extLst>
      <p:ext uri="{BB962C8B-B14F-4D97-AF65-F5344CB8AC3E}">
        <p14:creationId xmlns:p14="http://schemas.microsoft.com/office/powerpoint/2010/main" val="2109032549"/>
      </p:ext>
    </p:extLst>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dirty="0">
              <a:solidFill>
                <a:prstClr val="white"/>
              </a:solidFill>
            </a:endParaRPr>
          </a:p>
        </p:txBody>
      </p:sp>
      <p:sp>
        <p:nvSpPr>
          <p:cNvPr id="3" name="Footer Placeholder 4"/>
          <p:cNvSpPr>
            <a:spLocks noGrp="1"/>
          </p:cNvSpPr>
          <p:nvPr>
            <p:ph type="ftr" sz="quarter" idx="11"/>
          </p:nvPr>
        </p:nvSpPr>
        <p:spPr/>
        <p:txBody>
          <a:bodyPr/>
          <a:lstStyle>
            <a:lvl1pPr>
              <a:defRPr/>
            </a:lvl1pPr>
          </a:lstStyle>
          <a:p>
            <a:pPr>
              <a:defRPr/>
            </a:pPr>
            <a:endParaRPr lang="en-US" dirty="0">
              <a:solidFill>
                <a:prstClr val="white"/>
              </a:solidFill>
            </a:endParaRPr>
          </a:p>
        </p:txBody>
      </p:sp>
      <p:sp>
        <p:nvSpPr>
          <p:cNvPr id="4" name="Slide Number Placeholder 5"/>
          <p:cNvSpPr>
            <a:spLocks noGrp="1"/>
          </p:cNvSpPr>
          <p:nvPr>
            <p:ph type="sldNum" sz="quarter" idx="12"/>
          </p:nvPr>
        </p:nvSpPr>
        <p:spPr/>
        <p:txBody>
          <a:bodyPr/>
          <a:lstStyle>
            <a:lvl1pPr>
              <a:defRPr/>
            </a:lvl1pPr>
          </a:lstStyle>
          <a:p>
            <a:pPr>
              <a:defRPr/>
            </a:pPr>
            <a:fld id="{B9B895C5-5B7E-4DA2-B36B-DA5C7BBD6287}" type="slidenum">
              <a:rPr lang="en-US">
                <a:solidFill>
                  <a:prstClr val="white"/>
                </a:solidFill>
              </a:rPr>
              <a:pPr>
                <a:defRPr/>
              </a:pPr>
              <a:t>‹#›</a:t>
            </a:fld>
            <a:endParaRPr lang="en-US" dirty="0">
              <a:solidFill>
                <a:prstClr val="white"/>
              </a:solidFill>
            </a:endParaRPr>
          </a:p>
        </p:txBody>
      </p:sp>
    </p:spTree>
    <p:extLst>
      <p:ext uri="{BB962C8B-B14F-4D97-AF65-F5344CB8AC3E}">
        <p14:creationId xmlns:p14="http://schemas.microsoft.com/office/powerpoint/2010/main" val="2798518621"/>
      </p:ext>
    </p:extLst>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solidFill>
                <a:prstClr val="white"/>
              </a:solidFill>
            </a:endParaRPr>
          </a:p>
        </p:txBody>
      </p:sp>
      <p:sp>
        <p:nvSpPr>
          <p:cNvPr id="6" name="Footer Placeholder 4"/>
          <p:cNvSpPr>
            <a:spLocks noGrp="1"/>
          </p:cNvSpPr>
          <p:nvPr>
            <p:ph type="ftr" sz="quarter" idx="11"/>
          </p:nvPr>
        </p:nvSpPr>
        <p:spPr/>
        <p:txBody>
          <a:bodyPr/>
          <a:lstStyle>
            <a:lvl1pPr>
              <a:defRPr/>
            </a:lvl1pPr>
          </a:lstStyle>
          <a:p>
            <a:pPr>
              <a:defRPr/>
            </a:pPr>
            <a:endParaRPr lang="en-US" dirty="0">
              <a:solidFill>
                <a:prstClr val="white"/>
              </a:solidFill>
            </a:endParaRPr>
          </a:p>
        </p:txBody>
      </p:sp>
      <p:sp>
        <p:nvSpPr>
          <p:cNvPr id="7" name="Slide Number Placeholder 5"/>
          <p:cNvSpPr>
            <a:spLocks noGrp="1"/>
          </p:cNvSpPr>
          <p:nvPr>
            <p:ph type="sldNum" sz="quarter" idx="12"/>
          </p:nvPr>
        </p:nvSpPr>
        <p:spPr/>
        <p:txBody>
          <a:bodyPr/>
          <a:lstStyle>
            <a:lvl1pPr>
              <a:defRPr/>
            </a:lvl1pPr>
          </a:lstStyle>
          <a:p>
            <a:pPr>
              <a:defRPr/>
            </a:pPr>
            <a:fld id="{3BD4502B-7789-4E8F-BB3D-5A5CA3FEC2D1}" type="slidenum">
              <a:rPr lang="en-US">
                <a:solidFill>
                  <a:prstClr val="white"/>
                </a:solidFill>
              </a:rPr>
              <a:pPr>
                <a:defRPr/>
              </a:pPr>
              <a:t>‹#›</a:t>
            </a:fld>
            <a:endParaRPr lang="en-US" dirty="0">
              <a:solidFill>
                <a:prstClr val="white"/>
              </a:solidFill>
            </a:endParaRPr>
          </a:p>
        </p:txBody>
      </p:sp>
    </p:spTree>
    <p:extLst>
      <p:ext uri="{BB962C8B-B14F-4D97-AF65-F5344CB8AC3E}">
        <p14:creationId xmlns:p14="http://schemas.microsoft.com/office/powerpoint/2010/main" val="1360944858"/>
      </p:ext>
    </p:extLst>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solidFill>
                <a:prstClr val="white"/>
              </a:solidFill>
            </a:endParaRPr>
          </a:p>
        </p:txBody>
      </p:sp>
      <p:sp>
        <p:nvSpPr>
          <p:cNvPr id="6" name="Footer Placeholder 4"/>
          <p:cNvSpPr>
            <a:spLocks noGrp="1"/>
          </p:cNvSpPr>
          <p:nvPr>
            <p:ph type="ftr" sz="quarter" idx="11"/>
          </p:nvPr>
        </p:nvSpPr>
        <p:spPr/>
        <p:txBody>
          <a:bodyPr/>
          <a:lstStyle>
            <a:lvl1pPr>
              <a:defRPr/>
            </a:lvl1pPr>
          </a:lstStyle>
          <a:p>
            <a:pPr>
              <a:defRPr/>
            </a:pPr>
            <a:endParaRPr lang="en-US" dirty="0">
              <a:solidFill>
                <a:prstClr val="white"/>
              </a:solidFill>
            </a:endParaRPr>
          </a:p>
        </p:txBody>
      </p:sp>
      <p:sp>
        <p:nvSpPr>
          <p:cNvPr id="7" name="Slide Number Placeholder 5"/>
          <p:cNvSpPr>
            <a:spLocks noGrp="1"/>
          </p:cNvSpPr>
          <p:nvPr>
            <p:ph type="sldNum" sz="quarter" idx="12"/>
          </p:nvPr>
        </p:nvSpPr>
        <p:spPr/>
        <p:txBody>
          <a:bodyPr/>
          <a:lstStyle>
            <a:lvl1pPr>
              <a:defRPr/>
            </a:lvl1pPr>
          </a:lstStyle>
          <a:p>
            <a:pPr>
              <a:defRPr/>
            </a:pPr>
            <a:fld id="{19F6E41A-9738-42AF-AA10-C4A23CB8C352}" type="slidenum">
              <a:rPr lang="en-US">
                <a:solidFill>
                  <a:prstClr val="white"/>
                </a:solidFill>
              </a:rPr>
              <a:pPr>
                <a:defRPr/>
              </a:pPr>
              <a:t>‹#›</a:t>
            </a:fld>
            <a:endParaRPr lang="en-US" dirty="0">
              <a:solidFill>
                <a:prstClr val="white"/>
              </a:solidFill>
            </a:endParaRPr>
          </a:p>
        </p:txBody>
      </p:sp>
    </p:spTree>
    <p:extLst>
      <p:ext uri="{BB962C8B-B14F-4D97-AF65-F5344CB8AC3E}">
        <p14:creationId xmlns:p14="http://schemas.microsoft.com/office/powerpoint/2010/main" val="2535178335"/>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dirty="0">
              <a:solidFill>
                <a:prstClr val="white"/>
              </a:solidFill>
            </a:endParaRPr>
          </a:p>
        </p:txBody>
      </p:sp>
      <p:sp>
        <p:nvSpPr>
          <p:cNvPr id="5" name="Footer Placeholder 4"/>
          <p:cNvSpPr>
            <a:spLocks noGrp="1"/>
          </p:cNvSpPr>
          <p:nvPr>
            <p:ph type="ftr" sz="quarter" idx="11"/>
          </p:nvPr>
        </p:nvSpPr>
        <p:spPr/>
        <p:txBody>
          <a:bodyPr/>
          <a:lstStyle>
            <a:lvl1pPr>
              <a:defRPr/>
            </a:lvl1pPr>
          </a:lstStyle>
          <a:p>
            <a:pPr>
              <a:defRPr/>
            </a:pPr>
            <a:endParaRPr lang="en-US" dirty="0">
              <a:solidFill>
                <a:prstClr val="white"/>
              </a:solidFill>
            </a:endParaRPr>
          </a:p>
        </p:txBody>
      </p:sp>
      <p:sp>
        <p:nvSpPr>
          <p:cNvPr id="6" name="Slide Number Placeholder 5"/>
          <p:cNvSpPr>
            <a:spLocks noGrp="1"/>
          </p:cNvSpPr>
          <p:nvPr>
            <p:ph type="sldNum" sz="quarter" idx="12"/>
          </p:nvPr>
        </p:nvSpPr>
        <p:spPr/>
        <p:txBody>
          <a:bodyPr/>
          <a:lstStyle>
            <a:lvl1pPr>
              <a:defRPr/>
            </a:lvl1pPr>
          </a:lstStyle>
          <a:p>
            <a:pPr>
              <a:defRPr/>
            </a:pPr>
            <a:fld id="{0F709A0E-C91D-4C08-96DA-A9EF50F9173D}" type="slidenum">
              <a:rPr lang="en-US">
                <a:solidFill>
                  <a:prstClr val="white"/>
                </a:solidFill>
              </a:rPr>
              <a:pPr>
                <a:defRPr/>
              </a:pPr>
              <a:t>‹#›</a:t>
            </a:fld>
            <a:endParaRPr lang="en-US" dirty="0">
              <a:solidFill>
                <a:prstClr val="white"/>
              </a:solidFill>
            </a:endParaRPr>
          </a:p>
        </p:txBody>
      </p:sp>
    </p:spTree>
    <p:extLst>
      <p:ext uri="{BB962C8B-B14F-4D97-AF65-F5344CB8AC3E}">
        <p14:creationId xmlns:p14="http://schemas.microsoft.com/office/powerpoint/2010/main" val="2784612543"/>
      </p:ext>
    </p:extLst>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dirty="0">
              <a:solidFill>
                <a:prstClr val="white"/>
              </a:solidFill>
            </a:endParaRPr>
          </a:p>
        </p:txBody>
      </p:sp>
      <p:sp>
        <p:nvSpPr>
          <p:cNvPr id="5" name="Footer Placeholder 4"/>
          <p:cNvSpPr>
            <a:spLocks noGrp="1"/>
          </p:cNvSpPr>
          <p:nvPr>
            <p:ph type="ftr" sz="quarter" idx="11"/>
          </p:nvPr>
        </p:nvSpPr>
        <p:spPr/>
        <p:txBody>
          <a:bodyPr/>
          <a:lstStyle>
            <a:lvl1pPr>
              <a:defRPr/>
            </a:lvl1pPr>
          </a:lstStyle>
          <a:p>
            <a:pPr>
              <a:defRPr/>
            </a:pPr>
            <a:endParaRPr lang="en-US" dirty="0">
              <a:solidFill>
                <a:prstClr val="white"/>
              </a:solidFill>
            </a:endParaRPr>
          </a:p>
        </p:txBody>
      </p:sp>
      <p:sp>
        <p:nvSpPr>
          <p:cNvPr id="6" name="Slide Number Placeholder 5"/>
          <p:cNvSpPr>
            <a:spLocks noGrp="1"/>
          </p:cNvSpPr>
          <p:nvPr>
            <p:ph type="sldNum" sz="quarter" idx="12"/>
          </p:nvPr>
        </p:nvSpPr>
        <p:spPr/>
        <p:txBody>
          <a:bodyPr/>
          <a:lstStyle>
            <a:lvl1pPr>
              <a:defRPr/>
            </a:lvl1pPr>
          </a:lstStyle>
          <a:p>
            <a:pPr>
              <a:defRPr/>
            </a:pPr>
            <a:fld id="{D1C7F986-FBD9-4779-89EA-1BAFE2822712}" type="slidenum">
              <a:rPr lang="en-US">
                <a:solidFill>
                  <a:prstClr val="white"/>
                </a:solidFill>
              </a:rPr>
              <a:pPr>
                <a:defRPr/>
              </a:pPr>
              <a:t>‹#›</a:t>
            </a:fld>
            <a:endParaRPr lang="en-US" dirty="0">
              <a:solidFill>
                <a:prstClr val="white"/>
              </a:solidFill>
            </a:endParaRPr>
          </a:p>
        </p:txBody>
      </p:sp>
    </p:spTree>
    <p:extLst>
      <p:ext uri="{BB962C8B-B14F-4D97-AF65-F5344CB8AC3E}">
        <p14:creationId xmlns:p14="http://schemas.microsoft.com/office/powerpoint/2010/main" val="1767453570"/>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BCBA890F-08BD-4227-B960-C236C3729EDF}" type="slidenum">
              <a:rPr lang="en-US"/>
              <a:pPr>
                <a:defRPr/>
              </a:pPr>
              <a:t>‹#›</a:t>
            </a:fld>
            <a:endParaRPr lang="en-US" dirty="0"/>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CD34880E-BE94-4AD5-ABF2-077AEC65D94C}" type="slidenum">
              <a:rPr lang="en-US"/>
              <a:pPr>
                <a:defRPr/>
              </a:pPr>
              <a:t>‹#›</a:t>
            </a:fld>
            <a:endParaRPr lang="en-US" dirty="0"/>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6B0F0BC1-900A-47A7-B68B-80E16F4A2F51}" type="slidenum">
              <a:rPr lang="en-US"/>
              <a:pPr>
                <a:defRPr/>
              </a:pPr>
              <a:t>‹#›</a:t>
            </a:fld>
            <a:endParaRPr lang="en-US" dirty="0"/>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B9B895C5-5B7E-4DA2-B36B-DA5C7BBD6287}" type="slidenum">
              <a:rPr lang="en-US"/>
              <a:pPr>
                <a:defRPr/>
              </a:pPr>
              <a:t>‹#›</a:t>
            </a:fld>
            <a:endParaRPr lang="en-US" dirty="0"/>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3BD4502B-7789-4E8F-BB3D-5A5CA3FEC2D1}" type="slidenum">
              <a:rPr lang="en-US"/>
              <a:pPr>
                <a:defRPr/>
              </a:pPr>
              <a:t>‹#›</a:t>
            </a:fld>
            <a:endParaRPr lang="en-US" dirty="0"/>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19F6E41A-9738-42AF-AA10-C4A23CB8C352}" type="slidenum">
              <a:rPr lang="en-US"/>
              <a:pPr>
                <a:defRPr/>
              </a:pPr>
              <a:t>‹#›</a:t>
            </a:fld>
            <a:endParaRPr lang="en-US" dirty="0"/>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1.png"/><Relationship Id="rId5" Type="http://schemas.openxmlformats.org/officeDocument/2006/relationships/slideLayout" Target="../slideLayouts/slideLayout16.xml"/><Relationship Id="rId10"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theme" Target="../theme/theme3.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514600" cy="365125"/>
          </a:xfrm>
          <a:prstGeom prst="rect">
            <a:avLst/>
          </a:prstGeom>
        </p:spPr>
        <p:txBody>
          <a:bodyPr vert="horz" lIns="91440" tIns="45720" rIns="91440" bIns="45720" rtlCol="0" anchor="ctr"/>
          <a:lstStyle>
            <a:lvl1pPr algn="l">
              <a:defRPr sz="1200">
                <a:solidFill>
                  <a:schemeClr val="bg1"/>
                </a:solidFill>
              </a:defRPr>
            </a:lvl1pPr>
          </a:lstStyle>
          <a:p>
            <a:pPr>
              <a:defRPr/>
            </a:pP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bg1"/>
                </a:solidFill>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bg1"/>
                </a:solidFill>
              </a:defRPr>
            </a:lvl1pPr>
          </a:lstStyle>
          <a:p>
            <a:pPr>
              <a:defRPr/>
            </a:pPr>
            <a:fld id="{E232E420-7A3D-42C3-8264-B5BCFC0A3917}"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4368" r:id="rId1"/>
    <p:sldLayoutId id="2147484369" r:id="rId2"/>
    <p:sldLayoutId id="2147484370" r:id="rId3"/>
    <p:sldLayoutId id="2147484371" r:id="rId4"/>
    <p:sldLayoutId id="2147484372" r:id="rId5"/>
    <p:sldLayoutId id="2147484373" r:id="rId6"/>
    <p:sldLayoutId id="2147484374" r:id="rId7"/>
    <p:sldLayoutId id="2147484375" r:id="rId8"/>
    <p:sldLayoutId id="2147484376" r:id="rId9"/>
    <p:sldLayoutId id="2147484377" r:id="rId10"/>
    <p:sldLayoutId id="2147484378" r:id="rId11"/>
  </p:sldLayoutIdLst>
  <p:transition/>
  <p:hf hdr="0" ftr="0"/>
  <p:txStyles>
    <p:titleStyle>
      <a:lvl1pPr algn="ctr" rtl="0" eaLnBrk="0" fontAlgn="base" hangingPunct="0">
        <a:spcBef>
          <a:spcPct val="0"/>
        </a:spcBef>
        <a:spcAft>
          <a:spcPct val="0"/>
        </a:spcAft>
        <a:defRPr sz="4400" kern="1200">
          <a:solidFill>
            <a:schemeClr val="bg1"/>
          </a:solidFill>
          <a:latin typeface="+mj-lt"/>
          <a:ea typeface="+mj-ea"/>
          <a:cs typeface="+mj-cs"/>
        </a:defRPr>
      </a:lvl1pPr>
      <a:lvl2pPr algn="ctr" rtl="0" eaLnBrk="0" fontAlgn="base" hangingPunct="0">
        <a:spcBef>
          <a:spcPct val="0"/>
        </a:spcBef>
        <a:spcAft>
          <a:spcPct val="0"/>
        </a:spcAft>
        <a:defRPr sz="4400">
          <a:solidFill>
            <a:srgbClr val="FFFF00"/>
          </a:solidFill>
          <a:latin typeface="Calibri" pitchFamily="34" charset="0"/>
        </a:defRPr>
      </a:lvl2pPr>
      <a:lvl3pPr algn="ctr" rtl="0" eaLnBrk="0" fontAlgn="base" hangingPunct="0">
        <a:spcBef>
          <a:spcPct val="0"/>
        </a:spcBef>
        <a:spcAft>
          <a:spcPct val="0"/>
        </a:spcAft>
        <a:defRPr sz="4400">
          <a:solidFill>
            <a:srgbClr val="FFFF00"/>
          </a:solidFill>
          <a:latin typeface="Calibri" pitchFamily="34" charset="0"/>
        </a:defRPr>
      </a:lvl3pPr>
      <a:lvl4pPr algn="ctr" rtl="0" eaLnBrk="0" fontAlgn="base" hangingPunct="0">
        <a:spcBef>
          <a:spcPct val="0"/>
        </a:spcBef>
        <a:spcAft>
          <a:spcPct val="0"/>
        </a:spcAft>
        <a:defRPr sz="4400">
          <a:solidFill>
            <a:srgbClr val="FFFF00"/>
          </a:solidFill>
          <a:latin typeface="Calibri" pitchFamily="34" charset="0"/>
        </a:defRPr>
      </a:lvl4pPr>
      <a:lvl5pPr algn="ctr" rtl="0" eaLnBrk="0" fontAlgn="base" hangingPunct="0">
        <a:spcBef>
          <a:spcPct val="0"/>
        </a:spcBef>
        <a:spcAft>
          <a:spcPct val="0"/>
        </a:spcAft>
        <a:defRPr sz="4400">
          <a:solidFill>
            <a:srgbClr val="FFFF00"/>
          </a:solidFill>
          <a:latin typeface="Calibri" pitchFamily="34" charset="0"/>
        </a:defRPr>
      </a:lvl5pPr>
      <a:lvl6pPr marL="457200" algn="ctr" rtl="0" fontAlgn="base">
        <a:spcBef>
          <a:spcPct val="0"/>
        </a:spcBef>
        <a:spcAft>
          <a:spcPct val="0"/>
        </a:spcAft>
        <a:defRPr sz="4400">
          <a:solidFill>
            <a:srgbClr val="FFD700"/>
          </a:solidFill>
          <a:latin typeface="Calibri" pitchFamily="34" charset="0"/>
        </a:defRPr>
      </a:lvl6pPr>
      <a:lvl7pPr marL="914400" algn="ctr" rtl="0" fontAlgn="base">
        <a:spcBef>
          <a:spcPct val="0"/>
        </a:spcBef>
        <a:spcAft>
          <a:spcPct val="0"/>
        </a:spcAft>
        <a:defRPr sz="4400">
          <a:solidFill>
            <a:srgbClr val="FFD700"/>
          </a:solidFill>
          <a:latin typeface="Calibri" pitchFamily="34" charset="0"/>
        </a:defRPr>
      </a:lvl7pPr>
      <a:lvl8pPr marL="1371600" algn="ctr" rtl="0" fontAlgn="base">
        <a:spcBef>
          <a:spcPct val="0"/>
        </a:spcBef>
        <a:spcAft>
          <a:spcPct val="0"/>
        </a:spcAft>
        <a:defRPr sz="4400">
          <a:solidFill>
            <a:srgbClr val="FFD700"/>
          </a:solidFill>
          <a:latin typeface="Calibri" pitchFamily="34" charset="0"/>
        </a:defRPr>
      </a:lvl8pPr>
      <a:lvl9pPr marL="1828800" algn="ctr" rtl="0" fontAlgn="base">
        <a:spcBef>
          <a:spcPct val="0"/>
        </a:spcBef>
        <a:spcAft>
          <a:spcPct val="0"/>
        </a:spcAft>
        <a:defRPr sz="4400">
          <a:solidFill>
            <a:srgbClr val="FFD700"/>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bg1"/>
          </a:solidFill>
          <a:latin typeface="+mj-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bg1"/>
          </a:solidFill>
          <a:latin typeface="+mj-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bg1"/>
          </a:solidFill>
          <a:latin typeface="+mj-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bg1"/>
          </a:solidFill>
          <a:latin typeface="+mj-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bg1"/>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outerShdw blurRad="50800" dist="12700" dir="8100000" algn="ctr" rotWithShape="0">
              <a:srgbClr val="FFFFFF">
                <a:alpha val="7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outerShdw blurRad="50800" dist="12700" dir="8100000" algn="ctr" rotWithShape="0">
              <a:srgbClr val="FFFFFF">
                <a:alpha val="7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pic>
        <p:nvPicPr>
          <p:cNvPr id="1036" name="Picture 12" descr="footerdark"/>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0" y="6276975"/>
            <a:ext cx="9144000" cy="581025"/>
          </a:xfrm>
          <a:prstGeom prst="rect">
            <a:avLst/>
          </a:prstGeom>
          <a:noFill/>
          <a:extLst>
            <a:ext uri="{909E8E84-426E-40DD-AFC4-6F175D3DCCD1}">
              <a14:hiddenFill xmlns:a14="http://schemas.microsoft.com/office/drawing/2010/main">
                <a:solidFill>
                  <a:srgbClr val="FFFFFF"/>
                </a:solidFill>
              </a14:hiddenFill>
            </a:ext>
          </a:extLst>
        </p:spPr>
      </p:pic>
      <p:sp>
        <p:nvSpPr>
          <p:cNvPr id="5" name="Slide Number Placeholder 5"/>
          <p:cNvSpPr txBox="1">
            <a:spLocks/>
          </p:cNvSpPr>
          <p:nvPr userDrawn="1"/>
        </p:nvSpPr>
        <p:spPr>
          <a:xfrm>
            <a:off x="6553200" y="6356350"/>
            <a:ext cx="21336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bg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1C7F986-FBD9-4779-89EA-1BAFE2822712}" type="slidenum">
              <a:rPr kumimoji="0" lang="en-US" sz="1200" b="0" i="0" u="none" strike="noStrike" kern="1200" cap="none" spc="0" normalizeH="0" baseline="0" noProof="0" smtClean="0">
                <a:ln>
                  <a:noFill/>
                </a:ln>
                <a:solidFill>
                  <a:prstClr val="white"/>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200" b="0" i="0" u="none" strike="noStrike" kern="1200" cap="none" spc="0" normalizeH="0" baseline="0" noProof="0" dirty="0">
              <a:ln>
                <a:noFill/>
              </a:ln>
              <a:solidFill>
                <a:prstClr val="white"/>
              </a:solidFill>
              <a:effectLst/>
              <a:uLnTx/>
              <a:uFillTx/>
              <a:latin typeface="Arial" charset="0"/>
              <a:ea typeface="+mn-ea"/>
              <a:cs typeface="+mn-cs"/>
            </a:endParaRPr>
          </a:p>
        </p:txBody>
      </p:sp>
    </p:spTree>
    <p:extLst>
      <p:ext uri="{BB962C8B-B14F-4D97-AF65-F5344CB8AC3E}">
        <p14:creationId xmlns:p14="http://schemas.microsoft.com/office/powerpoint/2010/main" val="2976476352"/>
      </p:ext>
    </p:extLst>
  </p:cSld>
  <p:clrMap bg1="lt1" tx1="dk1" bg2="lt2" tx2="dk2" accent1="accent1" accent2="accent2" accent3="accent3" accent4="accent4" accent5="accent5" accent6="accent6" hlink="hlink" folHlink="folHlink"/>
  <p:sldLayoutIdLst>
    <p:sldLayoutId id="2147484380" r:id="rId1"/>
    <p:sldLayoutId id="2147484381" r:id="rId2"/>
    <p:sldLayoutId id="2147484382" r:id="rId3"/>
    <p:sldLayoutId id="2147484383" r:id="rId4"/>
    <p:sldLayoutId id="2147484384" r:id="rId5"/>
    <p:sldLayoutId id="2147484385" r:id="rId6"/>
    <p:sldLayoutId id="2147484386" r:id="rId7"/>
    <p:sldLayoutId id="2147484387" r:id="rId8"/>
    <p:sldLayoutId id="2147484388" r:id="rId9"/>
  </p:sldLayoutIdLst>
  <p:hf hdr="0" ftr="0"/>
  <p:txStyles>
    <p:titleStyle>
      <a:lvl1pPr algn="ctr" rtl="0" fontAlgn="base">
        <a:spcBef>
          <a:spcPct val="0"/>
        </a:spcBef>
        <a:spcAft>
          <a:spcPct val="0"/>
        </a:spcAft>
        <a:defRPr sz="4400">
          <a:solidFill>
            <a:schemeClr val="tx2"/>
          </a:solidFill>
          <a:latin typeface="Calibri" panose="020F0502020204030204" pitchFamily="34" charset="0"/>
          <a:ea typeface="+mj-ea"/>
          <a:cs typeface="+mj-cs"/>
        </a:defRPr>
      </a:lvl1pPr>
      <a:lvl2pPr algn="ctr" rtl="0" fontAlgn="base">
        <a:spcBef>
          <a:spcPct val="0"/>
        </a:spcBef>
        <a:spcAft>
          <a:spcPct val="0"/>
        </a:spcAft>
        <a:defRPr sz="4400">
          <a:solidFill>
            <a:schemeClr val="tx2"/>
          </a:solidFill>
          <a:latin typeface="Times New Roman" pitchFamily="124" charset="0"/>
          <a:ea typeface="MS Pゴシック" pitchFamily="-92" charset="-128"/>
        </a:defRPr>
      </a:lvl2pPr>
      <a:lvl3pPr algn="ctr" rtl="0" fontAlgn="base">
        <a:spcBef>
          <a:spcPct val="0"/>
        </a:spcBef>
        <a:spcAft>
          <a:spcPct val="0"/>
        </a:spcAft>
        <a:defRPr sz="4400">
          <a:solidFill>
            <a:schemeClr val="tx2"/>
          </a:solidFill>
          <a:latin typeface="Times New Roman" pitchFamily="124" charset="0"/>
          <a:ea typeface="MS Pゴシック" pitchFamily="-92" charset="-128"/>
        </a:defRPr>
      </a:lvl3pPr>
      <a:lvl4pPr algn="ctr" rtl="0" fontAlgn="base">
        <a:spcBef>
          <a:spcPct val="0"/>
        </a:spcBef>
        <a:spcAft>
          <a:spcPct val="0"/>
        </a:spcAft>
        <a:defRPr sz="4400">
          <a:solidFill>
            <a:schemeClr val="tx2"/>
          </a:solidFill>
          <a:latin typeface="Times New Roman" pitchFamily="124" charset="0"/>
          <a:ea typeface="MS Pゴシック" pitchFamily="-92" charset="-128"/>
        </a:defRPr>
      </a:lvl4pPr>
      <a:lvl5pPr algn="ctr" rtl="0" fontAlgn="base">
        <a:spcBef>
          <a:spcPct val="0"/>
        </a:spcBef>
        <a:spcAft>
          <a:spcPct val="0"/>
        </a:spcAft>
        <a:defRPr sz="4400">
          <a:solidFill>
            <a:schemeClr val="tx2"/>
          </a:solidFill>
          <a:latin typeface="Times New Roman" pitchFamily="124" charset="0"/>
          <a:ea typeface="MS Pゴシック" pitchFamily="-92" charset="-128"/>
        </a:defRPr>
      </a:lvl5pPr>
      <a:lvl6pPr marL="457200" algn="ctr" rtl="0" fontAlgn="base">
        <a:spcBef>
          <a:spcPct val="0"/>
        </a:spcBef>
        <a:spcAft>
          <a:spcPct val="0"/>
        </a:spcAft>
        <a:defRPr sz="4400">
          <a:solidFill>
            <a:schemeClr val="tx2"/>
          </a:solidFill>
          <a:latin typeface="Times New Roman" pitchFamily="124" charset="0"/>
          <a:ea typeface="MS Pゴシック" pitchFamily="-92" charset="-128"/>
        </a:defRPr>
      </a:lvl6pPr>
      <a:lvl7pPr marL="914400" algn="ctr" rtl="0" fontAlgn="base">
        <a:spcBef>
          <a:spcPct val="0"/>
        </a:spcBef>
        <a:spcAft>
          <a:spcPct val="0"/>
        </a:spcAft>
        <a:defRPr sz="4400">
          <a:solidFill>
            <a:schemeClr val="tx2"/>
          </a:solidFill>
          <a:latin typeface="Times New Roman" pitchFamily="124" charset="0"/>
          <a:ea typeface="MS Pゴシック" pitchFamily="-92" charset="-128"/>
        </a:defRPr>
      </a:lvl7pPr>
      <a:lvl8pPr marL="1371600" algn="ctr" rtl="0" fontAlgn="base">
        <a:spcBef>
          <a:spcPct val="0"/>
        </a:spcBef>
        <a:spcAft>
          <a:spcPct val="0"/>
        </a:spcAft>
        <a:defRPr sz="4400">
          <a:solidFill>
            <a:schemeClr val="tx2"/>
          </a:solidFill>
          <a:latin typeface="Times New Roman" pitchFamily="124" charset="0"/>
          <a:ea typeface="MS Pゴシック" pitchFamily="-92" charset="-128"/>
        </a:defRPr>
      </a:lvl8pPr>
      <a:lvl9pPr marL="1828800" algn="ctr" rtl="0" fontAlgn="base">
        <a:spcBef>
          <a:spcPct val="0"/>
        </a:spcBef>
        <a:spcAft>
          <a:spcPct val="0"/>
        </a:spcAft>
        <a:defRPr sz="4400">
          <a:solidFill>
            <a:schemeClr val="tx2"/>
          </a:solidFill>
          <a:latin typeface="Times New Roman" pitchFamily="124" charset="0"/>
          <a:ea typeface="MS Pゴシック" pitchFamily="-92" charset="-128"/>
        </a:defRPr>
      </a:lvl9pPr>
    </p:titleStyle>
    <p:bodyStyle>
      <a:lvl1pPr marL="342900" indent="-342900" algn="l" rtl="0" fontAlgn="base">
        <a:spcBef>
          <a:spcPct val="20000"/>
        </a:spcBef>
        <a:spcAft>
          <a:spcPct val="0"/>
        </a:spcAft>
        <a:buFont typeface="Wingdings" pitchFamily="124" charset="2"/>
        <a:buChar char="§"/>
        <a:defRPr sz="3200">
          <a:solidFill>
            <a:schemeClr val="tx1"/>
          </a:solidFill>
          <a:latin typeface="Calibri" panose="020F0502020204030204" pitchFamily="34" charset="0"/>
          <a:ea typeface="+mn-ea"/>
          <a:cs typeface="+mn-cs"/>
        </a:defRPr>
      </a:lvl1pPr>
      <a:lvl2pPr marL="742950" indent="-285750" algn="l" rtl="0" fontAlgn="base">
        <a:spcBef>
          <a:spcPct val="20000"/>
        </a:spcBef>
        <a:spcAft>
          <a:spcPct val="0"/>
        </a:spcAft>
        <a:buFont typeface="Wingdings" pitchFamily="124" charset="2"/>
        <a:buChar char="§"/>
        <a:defRPr sz="2800">
          <a:solidFill>
            <a:schemeClr val="tx1"/>
          </a:solidFill>
          <a:latin typeface="Calibri" panose="020F0502020204030204" pitchFamily="34" charset="0"/>
          <a:ea typeface="+mn-ea"/>
        </a:defRPr>
      </a:lvl2pPr>
      <a:lvl3pPr marL="1143000" indent="-228600" algn="l" rtl="0" fontAlgn="base">
        <a:spcBef>
          <a:spcPct val="20000"/>
        </a:spcBef>
        <a:spcAft>
          <a:spcPct val="0"/>
        </a:spcAft>
        <a:buFont typeface="Wingdings" pitchFamily="124" charset="2"/>
        <a:buChar char="§"/>
        <a:defRPr sz="2400">
          <a:solidFill>
            <a:schemeClr val="tx1"/>
          </a:solidFill>
          <a:latin typeface="Calibri" panose="020F0502020204030204" pitchFamily="34" charset="0"/>
          <a:ea typeface="+mn-ea"/>
        </a:defRPr>
      </a:lvl3pPr>
      <a:lvl4pPr marL="1600200" indent="-228600" algn="l" rtl="0" fontAlgn="base">
        <a:spcBef>
          <a:spcPct val="20000"/>
        </a:spcBef>
        <a:spcAft>
          <a:spcPct val="0"/>
        </a:spcAft>
        <a:buFont typeface="Wingdings" pitchFamily="124" charset="2"/>
        <a:buChar char="§"/>
        <a:defRPr sz="2000">
          <a:solidFill>
            <a:schemeClr val="tx1"/>
          </a:solidFill>
          <a:latin typeface="Calibri" panose="020F0502020204030204" pitchFamily="34" charset="0"/>
          <a:ea typeface="+mn-ea"/>
        </a:defRPr>
      </a:lvl4pPr>
      <a:lvl5pPr marL="2057400" indent="-228600" algn="l" rtl="0" fontAlgn="base">
        <a:spcBef>
          <a:spcPct val="20000"/>
        </a:spcBef>
        <a:spcAft>
          <a:spcPct val="0"/>
        </a:spcAft>
        <a:buFont typeface="Wingdings" pitchFamily="124" charset="2"/>
        <a:buChar char="§"/>
        <a:defRPr sz="2000">
          <a:solidFill>
            <a:schemeClr val="tx1"/>
          </a:solidFill>
          <a:latin typeface="Calibri" panose="020F0502020204030204" pitchFamily="34" charset="0"/>
          <a:ea typeface="+mn-ea"/>
        </a:defRPr>
      </a:lvl5pPr>
      <a:lvl6pPr marL="2514600" indent="-228600" algn="l" rtl="0" fontAlgn="base">
        <a:spcBef>
          <a:spcPct val="20000"/>
        </a:spcBef>
        <a:spcAft>
          <a:spcPct val="0"/>
        </a:spcAft>
        <a:buFont typeface="Wingdings" pitchFamily="124" charset="2"/>
        <a:buChar char="§"/>
        <a:defRPr sz="2000">
          <a:solidFill>
            <a:schemeClr val="tx1"/>
          </a:solidFill>
          <a:latin typeface="+mn-lt"/>
          <a:ea typeface="+mn-ea"/>
        </a:defRPr>
      </a:lvl6pPr>
      <a:lvl7pPr marL="2971800" indent="-228600" algn="l" rtl="0" fontAlgn="base">
        <a:spcBef>
          <a:spcPct val="20000"/>
        </a:spcBef>
        <a:spcAft>
          <a:spcPct val="0"/>
        </a:spcAft>
        <a:buFont typeface="Wingdings" pitchFamily="124" charset="2"/>
        <a:buChar char="§"/>
        <a:defRPr sz="2000">
          <a:solidFill>
            <a:schemeClr val="tx1"/>
          </a:solidFill>
          <a:latin typeface="+mn-lt"/>
          <a:ea typeface="+mn-ea"/>
        </a:defRPr>
      </a:lvl7pPr>
      <a:lvl8pPr marL="3429000" indent="-228600" algn="l" rtl="0" fontAlgn="base">
        <a:spcBef>
          <a:spcPct val="20000"/>
        </a:spcBef>
        <a:spcAft>
          <a:spcPct val="0"/>
        </a:spcAft>
        <a:buFont typeface="Wingdings" pitchFamily="124" charset="2"/>
        <a:buChar char="§"/>
        <a:defRPr sz="2000">
          <a:solidFill>
            <a:schemeClr val="tx1"/>
          </a:solidFill>
          <a:latin typeface="+mn-lt"/>
          <a:ea typeface="+mn-ea"/>
        </a:defRPr>
      </a:lvl8pPr>
      <a:lvl9pPr marL="3886200" indent="-228600" algn="l" rtl="0" fontAlgn="base">
        <a:spcBef>
          <a:spcPct val="20000"/>
        </a:spcBef>
        <a:spcAft>
          <a:spcPct val="0"/>
        </a:spcAft>
        <a:buFont typeface="Wingdings" pitchFamily="124" charset="2"/>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514600" cy="365125"/>
          </a:xfrm>
          <a:prstGeom prst="rect">
            <a:avLst/>
          </a:prstGeom>
        </p:spPr>
        <p:txBody>
          <a:bodyPr vert="horz" lIns="91440" tIns="45720" rIns="91440" bIns="45720" rtlCol="0" anchor="ctr"/>
          <a:lstStyle>
            <a:lvl1pPr algn="l">
              <a:defRPr sz="1200">
                <a:solidFill>
                  <a:schemeClr val="bg1"/>
                </a:solidFill>
              </a:defRPr>
            </a:lvl1pPr>
          </a:lstStyle>
          <a:p>
            <a:pPr>
              <a:defRPr/>
            </a:pPr>
            <a:endParaRPr lang="en-US" dirty="0">
              <a:solidFill>
                <a:prstClr val="white"/>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bg1"/>
                </a:solidFill>
              </a:defRPr>
            </a:lvl1pPr>
          </a:lstStyle>
          <a:p>
            <a:pPr>
              <a:defRPr/>
            </a:pPr>
            <a:endParaRPr lang="en-US" dirty="0">
              <a:solidFill>
                <a:prstClr val="white"/>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bg1"/>
                </a:solidFill>
              </a:defRPr>
            </a:lvl1pPr>
          </a:lstStyle>
          <a:p>
            <a:pPr>
              <a:defRPr/>
            </a:pPr>
            <a:fld id="{E232E420-7A3D-42C3-8264-B5BCFC0A3917}" type="slidenum">
              <a:rPr lang="en-US" smtClean="0">
                <a:solidFill>
                  <a:prstClr val="white"/>
                </a:solidFill>
              </a:rPr>
              <a:pPr>
                <a:defRPr/>
              </a:pPr>
              <a:t>‹#›</a:t>
            </a:fld>
            <a:endParaRPr lang="en-US" dirty="0">
              <a:solidFill>
                <a:prstClr val="white"/>
              </a:solidFill>
            </a:endParaRPr>
          </a:p>
        </p:txBody>
      </p:sp>
    </p:spTree>
    <p:extLst>
      <p:ext uri="{BB962C8B-B14F-4D97-AF65-F5344CB8AC3E}">
        <p14:creationId xmlns:p14="http://schemas.microsoft.com/office/powerpoint/2010/main" val="2007175370"/>
      </p:ext>
    </p:extLst>
  </p:cSld>
  <p:clrMap bg1="lt1" tx1="dk1" bg2="lt2" tx2="dk2" accent1="accent1" accent2="accent2" accent3="accent3" accent4="accent4" accent5="accent5" accent6="accent6" hlink="hlink" folHlink="folHlink"/>
  <p:sldLayoutIdLst>
    <p:sldLayoutId id="2147484390" r:id="rId1"/>
    <p:sldLayoutId id="2147484391" r:id="rId2"/>
    <p:sldLayoutId id="2147484392" r:id="rId3"/>
    <p:sldLayoutId id="2147484393" r:id="rId4"/>
    <p:sldLayoutId id="2147484394" r:id="rId5"/>
    <p:sldLayoutId id="2147484395" r:id="rId6"/>
    <p:sldLayoutId id="2147484396" r:id="rId7"/>
    <p:sldLayoutId id="2147484397" r:id="rId8"/>
    <p:sldLayoutId id="2147484398" r:id="rId9"/>
    <p:sldLayoutId id="2147484399" r:id="rId10"/>
    <p:sldLayoutId id="2147484400" r:id="rId11"/>
  </p:sldLayoutIdLst>
  <p:transition/>
  <p:hf hdr="0" ftr="0"/>
  <p:txStyles>
    <p:titleStyle>
      <a:lvl1pPr algn="ctr" rtl="0" eaLnBrk="0" fontAlgn="base" hangingPunct="0">
        <a:spcBef>
          <a:spcPct val="0"/>
        </a:spcBef>
        <a:spcAft>
          <a:spcPct val="0"/>
        </a:spcAft>
        <a:defRPr sz="4400" kern="1200">
          <a:solidFill>
            <a:schemeClr val="bg1"/>
          </a:solidFill>
          <a:latin typeface="+mj-lt"/>
          <a:ea typeface="+mj-ea"/>
          <a:cs typeface="+mj-cs"/>
        </a:defRPr>
      </a:lvl1pPr>
      <a:lvl2pPr algn="ctr" rtl="0" eaLnBrk="0" fontAlgn="base" hangingPunct="0">
        <a:spcBef>
          <a:spcPct val="0"/>
        </a:spcBef>
        <a:spcAft>
          <a:spcPct val="0"/>
        </a:spcAft>
        <a:defRPr sz="4400">
          <a:solidFill>
            <a:srgbClr val="FFFF00"/>
          </a:solidFill>
          <a:latin typeface="Calibri" pitchFamily="34" charset="0"/>
        </a:defRPr>
      </a:lvl2pPr>
      <a:lvl3pPr algn="ctr" rtl="0" eaLnBrk="0" fontAlgn="base" hangingPunct="0">
        <a:spcBef>
          <a:spcPct val="0"/>
        </a:spcBef>
        <a:spcAft>
          <a:spcPct val="0"/>
        </a:spcAft>
        <a:defRPr sz="4400">
          <a:solidFill>
            <a:srgbClr val="FFFF00"/>
          </a:solidFill>
          <a:latin typeface="Calibri" pitchFamily="34" charset="0"/>
        </a:defRPr>
      </a:lvl3pPr>
      <a:lvl4pPr algn="ctr" rtl="0" eaLnBrk="0" fontAlgn="base" hangingPunct="0">
        <a:spcBef>
          <a:spcPct val="0"/>
        </a:spcBef>
        <a:spcAft>
          <a:spcPct val="0"/>
        </a:spcAft>
        <a:defRPr sz="4400">
          <a:solidFill>
            <a:srgbClr val="FFFF00"/>
          </a:solidFill>
          <a:latin typeface="Calibri" pitchFamily="34" charset="0"/>
        </a:defRPr>
      </a:lvl4pPr>
      <a:lvl5pPr algn="ctr" rtl="0" eaLnBrk="0" fontAlgn="base" hangingPunct="0">
        <a:spcBef>
          <a:spcPct val="0"/>
        </a:spcBef>
        <a:spcAft>
          <a:spcPct val="0"/>
        </a:spcAft>
        <a:defRPr sz="4400">
          <a:solidFill>
            <a:srgbClr val="FFFF00"/>
          </a:solidFill>
          <a:latin typeface="Calibri" pitchFamily="34" charset="0"/>
        </a:defRPr>
      </a:lvl5pPr>
      <a:lvl6pPr marL="457200" algn="ctr" rtl="0" fontAlgn="base">
        <a:spcBef>
          <a:spcPct val="0"/>
        </a:spcBef>
        <a:spcAft>
          <a:spcPct val="0"/>
        </a:spcAft>
        <a:defRPr sz="4400">
          <a:solidFill>
            <a:srgbClr val="FFD700"/>
          </a:solidFill>
          <a:latin typeface="Calibri" pitchFamily="34" charset="0"/>
        </a:defRPr>
      </a:lvl6pPr>
      <a:lvl7pPr marL="914400" algn="ctr" rtl="0" fontAlgn="base">
        <a:spcBef>
          <a:spcPct val="0"/>
        </a:spcBef>
        <a:spcAft>
          <a:spcPct val="0"/>
        </a:spcAft>
        <a:defRPr sz="4400">
          <a:solidFill>
            <a:srgbClr val="FFD700"/>
          </a:solidFill>
          <a:latin typeface="Calibri" pitchFamily="34" charset="0"/>
        </a:defRPr>
      </a:lvl7pPr>
      <a:lvl8pPr marL="1371600" algn="ctr" rtl="0" fontAlgn="base">
        <a:spcBef>
          <a:spcPct val="0"/>
        </a:spcBef>
        <a:spcAft>
          <a:spcPct val="0"/>
        </a:spcAft>
        <a:defRPr sz="4400">
          <a:solidFill>
            <a:srgbClr val="FFD700"/>
          </a:solidFill>
          <a:latin typeface="Calibri" pitchFamily="34" charset="0"/>
        </a:defRPr>
      </a:lvl8pPr>
      <a:lvl9pPr marL="1828800" algn="ctr" rtl="0" fontAlgn="base">
        <a:spcBef>
          <a:spcPct val="0"/>
        </a:spcBef>
        <a:spcAft>
          <a:spcPct val="0"/>
        </a:spcAft>
        <a:defRPr sz="4400">
          <a:solidFill>
            <a:srgbClr val="FFD700"/>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bg1"/>
          </a:solidFill>
          <a:latin typeface="+mj-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bg1"/>
          </a:solidFill>
          <a:latin typeface="+mj-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bg1"/>
          </a:solidFill>
          <a:latin typeface="+mj-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bg1"/>
          </a:solidFill>
          <a:latin typeface="+mj-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bg1"/>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8.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3.xml"/><Relationship Id="rId1" Type="http://schemas.openxmlformats.org/officeDocument/2006/relationships/themeOverride" Target="../theme/themeOverride1.xm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9" descr="Hor2color"/>
          <p:cNvPicPr>
            <a:picLocks noChangeAspect="1" noChangeArrowheads="1"/>
          </p:cNvPicPr>
          <p:nvPr/>
        </p:nvPicPr>
        <p:blipFill>
          <a:blip r:embed="rId3" cstate="print"/>
          <a:srcRect/>
          <a:stretch>
            <a:fillRect/>
          </a:stretch>
        </p:blipFill>
        <p:spPr bwMode="auto">
          <a:xfrm>
            <a:off x="685800" y="4572000"/>
            <a:ext cx="2286000" cy="1798967"/>
          </a:xfrm>
          <a:prstGeom prst="rect">
            <a:avLst/>
          </a:prstGeom>
          <a:noFill/>
          <a:ln w="9525">
            <a:noFill/>
            <a:miter lim="800000"/>
            <a:headEnd/>
            <a:tailEnd/>
          </a:ln>
        </p:spPr>
      </p:pic>
      <p:sp>
        <p:nvSpPr>
          <p:cNvPr id="6" name="Line 9"/>
          <p:cNvSpPr>
            <a:spLocks noChangeShapeType="1"/>
          </p:cNvSpPr>
          <p:nvPr/>
        </p:nvSpPr>
        <p:spPr bwMode="auto">
          <a:xfrm>
            <a:off x="3200400" y="5257800"/>
            <a:ext cx="5943600" cy="0"/>
          </a:xfrm>
          <a:prstGeom prst="line">
            <a:avLst/>
          </a:prstGeom>
          <a:noFill/>
          <a:ln w="50800">
            <a:solidFill>
              <a:srgbClr val="FFDE3B"/>
            </a:solidFill>
            <a:round/>
            <a:headEnd/>
            <a:tailEnd/>
          </a:ln>
        </p:spPr>
        <p:txBody>
          <a:bodyPr/>
          <a:lstStyle/>
          <a:p>
            <a:endParaRPr lang="en-US" dirty="0">
              <a:solidFill>
                <a:srgbClr val="FFFF00"/>
              </a:solidFill>
            </a:endParaRPr>
          </a:p>
        </p:txBody>
      </p:sp>
      <p:sp>
        <p:nvSpPr>
          <p:cNvPr id="9" name="Text Box 15"/>
          <p:cNvSpPr txBox="1">
            <a:spLocks noChangeArrowheads="1"/>
          </p:cNvSpPr>
          <p:nvPr/>
        </p:nvSpPr>
        <p:spPr bwMode="auto">
          <a:xfrm>
            <a:off x="381000" y="1905000"/>
            <a:ext cx="8382000" cy="1200329"/>
          </a:xfrm>
          <a:prstGeom prst="rect">
            <a:avLst/>
          </a:prstGeom>
          <a:noFill/>
          <a:ln w="9525">
            <a:noFill/>
            <a:miter lim="800000"/>
            <a:headEnd/>
            <a:tailEnd/>
          </a:ln>
        </p:spPr>
        <p:txBody>
          <a:bodyPr wrap="square">
            <a:spAutoFit/>
          </a:bodyPr>
          <a:lstStyle/>
          <a:p>
            <a:r>
              <a:rPr lang="en-US" sz="3600" dirty="0" smtClean="0">
                <a:solidFill>
                  <a:prstClr val="white"/>
                </a:solidFill>
                <a:latin typeface="Calibri"/>
                <a:ea typeface="+mj-ea"/>
                <a:cs typeface="+mj-cs"/>
              </a:rPr>
              <a:t>Procure </a:t>
            </a:r>
            <a:r>
              <a:rPr lang="en-US" sz="3600" dirty="0">
                <a:solidFill>
                  <a:prstClr val="white"/>
                </a:solidFill>
                <a:latin typeface="Calibri"/>
                <a:ea typeface="+mj-ea"/>
                <a:cs typeface="+mj-cs"/>
              </a:rPr>
              <a:t>to Pay </a:t>
            </a:r>
            <a:r>
              <a:rPr lang="en-US" sz="3600" dirty="0" smtClean="0">
                <a:solidFill>
                  <a:prstClr val="white"/>
                </a:solidFill>
                <a:latin typeface="Calibri"/>
                <a:ea typeface="+mj-ea"/>
                <a:cs typeface="+mj-cs"/>
              </a:rPr>
              <a:t>Project </a:t>
            </a:r>
          </a:p>
          <a:p>
            <a:r>
              <a:rPr lang="en-US" sz="3600" dirty="0" smtClean="0">
                <a:solidFill>
                  <a:prstClr val="white"/>
                </a:solidFill>
                <a:latin typeface="Calibri"/>
                <a:ea typeface="+mj-ea"/>
                <a:cs typeface="+mj-cs"/>
              </a:rPr>
              <a:t>Tips and Tricks – Supplier Invoice </a:t>
            </a:r>
            <a:r>
              <a:rPr lang="en-US" sz="3600" smtClean="0">
                <a:solidFill>
                  <a:prstClr val="white"/>
                </a:solidFill>
                <a:latin typeface="Calibri"/>
                <a:ea typeface="+mj-ea"/>
                <a:cs typeface="+mj-cs"/>
              </a:rPr>
              <a:t>Requests.</a:t>
            </a:r>
            <a:endParaRPr lang="en-US" sz="3600" dirty="0" smtClean="0">
              <a:solidFill>
                <a:prstClr val="white"/>
              </a:solidFill>
              <a:latin typeface="Calibri"/>
              <a:ea typeface="+mj-ea"/>
              <a:cs typeface="+mj-cs"/>
            </a:endParaRPr>
          </a:p>
        </p:txBody>
      </p:sp>
    </p:spTree>
    <p:extLst>
      <p:ext uri="{BB962C8B-B14F-4D97-AF65-F5344CB8AC3E}">
        <p14:creationId xmlns:p14="http://schemas.microsoft.com/office/powerpoint/2010/main" val="3076494006"/>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33136" y="7219"/>
            <a:ext cx="8177464" cy="1447800"/>
          </a:xfrm>
        </p:spPr>
        <p:txBody>
          <a:bodyPr>
            <a:normAutofit fontScale="90000"/>
          </a:bodyPr>
          <a:lstStyle/>
          <a:p>
            <a:pPr algn="l"/>
            <a:r>
              <a:rPr lang="en-US" sz="4000" dirty="0" smtClean="0">
                <a:latin typeface="Arial Rounded MT Bold" panose="020F0704030504030204" pitchFamily="34" charset="0"/>
                <a:cs typeface="Arial" panose="020B0604020202020204" pitchFamily="34" charset="0"/>
              </a:rPr>
              <a:t>Tips and Tricks – </a:t>
            </a:r>
            <a:r>
              <a:rPr lang="en-US" sz="4000" b="1" dirty="0" smtClean="0"/>
              <a:t>Supplier Invoice Requests (SIRs)</a:t>
            </a:r>
            <a:r>
              <a:rPr lang="en-US" sz="4000" dirty="0"/>
              <a:t/>
            </a:r>
            <a:br>
              <a:rPr lang="en-US" sz="4000" dirty="0"/>
            </a:br>
            <a:endParaRPr lang="en-US" sz="4000" dirty="0">
              <a:latin typeface="Arial Rounded MT Bold" panose="020F0704030504030204" pitchFamily="34" charset="0"/>
              <a:cs typeface="Arial" panose="020B0604020202020204" pitchFamily="34" charset="0"/>
            </a:endParaRPr>
          </a:p>
        </p:txBody>
      </p:sp>
      <p:sp>
        <p:nvSpPr>
          <p:cNvPr id="3" name="Content Placeholder 2"/>
          <p:cNvSpPr>
            <a:spLocks noGrp="1"/>
          </p:cNvSpPr>
          <p:nvPr>
            <p:ph idx="4294967295"/>
          </p:nvPr>
        </p:nvSpPr>
        <p:spPr>
          <a:xfrm>
            <a:off x="391425" y="1066800"/>
            <a:ext cx="8015217" cy="4789208"/>
          </a:xfrm>
        </p:spPr>
        <p:txBody>
          <a:bodyPr>
            <a:noAutofit/>
          </a:bodyPr>
          <a:lstStyle/>
          <a:p>
            <a:pPr lvl="1" fontAlgn="ctr"/>
            <a:r>
              <a:rPr lang="en-US" b="1" dirty="0"/>
              <a:t>Be sure to select one of the following Handling Codes when initiating a SIR. Below are the guidelines for selection:</a:t>
            </a:r>
            <a:endParaRPr lang="en-US" dirty="0"/>
          </a:p>
          <a:p>
            <a:pPr lvl="2" fontAlgn="ctr"/>
            <a:r>
              <a:rPr lang="en-US" sz="2000" b="1" dirty="0"/>
              <a:t>Pickup</a:t>
            </a:r>
            <a:r>
              <a:rPr lang="en-US" sz="2000" dirty="0"/>
              <a:t>: Select this if you want to be contacted to pick up the check when it is ready.  Given the inherent urgency of this selection, Rush is implied, but only one special handling fee will be charged.</a:t>
            </a:r>
          </a:p>
          <a:p>
            <a:pPr lvl="2" fontAlgn="ctr"/>
            <a:r>
              <a:rPr lang="en-US" sz="2000" b="1" dirty="0"/>
              <a:t>Mail Back</a:t>
            </a:r>
            <a:r>
              <a:rPr lang="en-US" sz="2000" dirty="0"/>
              <a:t>: Select this if you must have the check returned to a department for distribution.</a:t>
            </a:r>
          </a:p>
          <a:p>
            <a:pPr lvl="2" fontAlgn="ctr"/>
            <a:r>
              <a:rPr lang="en-US" sz="2000" b="1" dirty="0"/>
              <a:t>Enclosure</a:t>
            </a:r>
            <a:r>
              <a:rPr lang="en-US" sz="2000" dirty="0"/>
              <a:t>: Select this if you think the payee will find it beneficial to receive documentation with their check payment so that they better understand what they are receiving the check payment for</a:t>
            </a:r>
            <a:r>
              <a:rPr lang="en-US" sz="2000" dirty="0" smtClean="0"/>
              <a:t>.</a:t>
            </a:r>
            <a:endParaRPr lang="en-US" sz="2000" dirty="0"/>
          </a:p>
        </p:txBody>
      </p:sp>
      <p:sp>
        <p:nvSpPr>
          <p:cNvPr id="4" name="Line 9"/>
          <p:cNvSpPr>
            <a:spLocks noChangeShapeType="1"/>
          </p:cNvSpPr>
          <p:nvPr/>
        </p:nvSpPr>
        <p:spPr bwMode="auto">
          <a:xfrm>
            <a:off x="481842" y="1066800"/>
            <a:ext cx="7924800" cy="0"/>
          </a:xfrm>
          <a:prstGeom prst="line">
            <a:avLst/>
          </a:prstGeom>
          <a:noFill/>
          <a:ln w="50800">
            <a:solidFill>
              <a:srgbClr val="FFDE3B"/>
            </a:solidFill>
            <a:round/>
            <a:headEnd/>
            <a:tailEnd/>
          </a:ln>
        </p:spPr>
        <p:txBody>
          <a:bodyPr/>
          <a:lstStyle/>
          <a:p>
            <a:endParaRPr lang="en-US" dirty="0">
              <a:solidFill>
                <a:srgbClr val="FFFF00"/>
              </a:solidFill>
            </a:endParaRPr>
          </a:p>
        </p:txBody>
      </p:sp>
    </p:spTree>
    <p:extLst>
      <p:ext uri="{BB962C8B-B14F-4D97-AF65-F5344CB8AC3E}">
        <p14:creationId xmlns:p14="http://schemas.microsoft.com/office/powerpoint/2010/main" val="31064770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91425" y="1455019"/>
            <a:ext cx="8015217" cy="1440582"/>
          </a:xfrm>
        </p:spPr>
        <p:txBody>
          <a:bodyPr>
            <a:noAutofit/>
          </a:bodyPr>
          <a:lstStyle/>
          <a:p>
            <a:r>
              <a:rPr lang="en-US" sz="2400" dirty="0" smtClean="0"/>
              <a:t>In the </a:t>
            </a:r>
            <a:r>
              <a:rPr lang="en-US" sz="2400" b="1" dirty="0" smtClean="0"/>
              <a:t>Create SIR </a:t>
            </a:r>
            <a:r>
              <a:rPr lang="en-US" sz="2400" dirty="0" smtClean="0"/>
              <a:t>screen, when no </a:t>
            </a:r>
            <a:r>
              <a:rPr lang="en-US" sz="2400" dirty="0"/>
              <a:t>Handling code </a:t>
            </a:r>
            <a:r>
              <a:rPr lang="en-US" sz="2400" dirty="0" smtClean="0"/>
              <a:t>selected, the default payment type will apply.  Example: Default </a:t>
            </a:r>
            <a:r>
              <a:rPr lang="en-US" sz="2400" dirty="0"/>
              <a:t>Payment type of ACH or Check mailed directly to payee.</a:t>
            </a:r>
            <a:endParaRPr lang="en-US" sz="2800" b="1" kern="1200" dirty="0" smtClean="0">
              <a:solidFill>
                <a:srgbClr val="000000"/>
              </a:solidFill>
            </a:endParaRPr>
          </a:p>
        </p:txBody>
      </p:sp>
      <p:sp>
        <p:nvSpPr>
          <p:cNvPr id="4" name="Line 9"/>
          <p:cNvSpPr>
            <a:spLocks noChangeShapeType="1"/>
          </p:cNvSpPr>
          <p:nvPr/>
        </p:nvSpPr>
        <p:spPr bwMode="auto">
          <a:xfrm>
            <a:off x="481842" y="1066800"/>
            <a:ext cx="7924800" cy="0"/>
          </a:xfrm>
          <a:prstGeom prst="line">
            <a:avLst/>
          </a:prstGeom>
          <a:noFill/>
          <a:ln w="50800">
            <a:solidFill>
              <a:srgbClr val="FFDE3B"/>
            </a:solidFill>
            <a:round/>
            <a:headEnd/>
            <a:tailEnd/>
          </a:ln>
        </p:spPr>
        <p:txBody>
          <a:bodyPr/>
          <a:lstStyle/>
          <a:p>
            <a:endParaRPr lang="en-US" dirty="0">
              <a:solidFill>
                <a:srgbClr val="FFFF00"/>
              </a:solidFill>
            </a:endParaRPr>
          </a:p>
        </p:txBody>
      </p:sp>
      <p:sp>
        <p:nvSpPr>
          <p:cNvPr id="7" name="Title 1"/>
          <p:cNvSpPr txBox="1">
            <a:spLocks/>
          </p:cNvSpPr>
          <p:nvPr/>
        </p:nvSpPr>
        <p:spPr bwMode="auto">
          <a:xfrm>
            <a:off x="433136" y="7219"/>
            <a:ext cx="8177464" cy="1447800"/>
          </a:xfrm>
          <a:prstGeom prst="rect">
            <a:avLst/>
          </a:prstGeom>
          <a:noFill/>
          <a:ln>
            <a:noFill/>
          </a:ln>
          <a:effectLst>
            <a:outerShdw blurRad="50800" dist="12700" dir="8100000" algn="ctr" rotWithShape="0">
              <a:srgbClr val="FFFFFF">
                <a:alpha val="7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ctr" rtl="0" fontAlgn="base">
              <a:spcBef>
                <a:spcPct val="0"/>
              </a:spcBef>
              <a:spcAft>
                <a:spcPct val="0"/>
              </a:spcAft>
              <a:defRPr sz="4400">
                <a:solidFill>
                  <a:schemeClr val="tx2"/>
                </a:solidFill>
                <a:latin typeface="Calibri" panose="020F0502020204030204" pitchFamily="34" charset="0"/>
                <a:ea typeface="+mj-ea"/>
                <a:cs typeface="+mj-cs"/>
              </a:defRPr>
            </a:lvl1pPr>
            <a:lvl2pPr algn="ctr" rtl="0" fontAlgn="base">
              <a:spcBef>
                <a:spcPct val="0"/>
              </a:spcBef>
              <a:spcAft>
                <a:spcPct val="0"/>
              </a:spcAft>
              <a:defRPr sz="4400">
                <a:solidFill>
                  <a:schemeClr val="tx2"/>
                </a:solidFill>
                <a:latin typeface="Times New Roman" pitchFamily="124" charset="0"/>
                <a:ea typeface="MS Pゴシック" pitchFamily="-92" charset="-128"/>
              </a:defRPr>
            </a:lvl2pPr>
            <a:lvl3pPr algn="ctr" rtl="0" fontAlgn="base">
              <a:spcBef>
                <a:spcPct val="0"/>
              </a:spcBef>
              <a:spcAft>
                <a:spcPct val="0"/>
              </a:spcAft>
              <a:defRPr sz="4400">
                <a:solidFill>
                  <a:schemeClr val="tx2"/>
                </a:solidFill>
                <a:latin typeface="Times New Roman" pitchFamily="124" charset="0"/>
                <a:ea typeface="MS Pゴシック" pitchFamily="-92" charset="-128"/>
              </a:defRPr>
            </a:lvl3pPr>
            <a:lvl4pPr algn="ctr" rtl="0" fontAlgn="base">
              <a:spcBef>
                <a:spcPct val="0"/>
              </a:spcBef>
              <a:spcAft>
                <a:spcPct val="0"/>
              </a:spcAft>
              <a:defRPr sz="4400">
                <a:solidFill>
                  <a:schemeClr val="tx2"/>
                </a:solidFill>
                <a:latin typeface="Times New Roman" pitchFamily="124" charset="0"/>
                <a:ea typeface="MS Pゴシック" pitchFamily="-92" charset="-128"/>
              </a:defRPr>
            </a:lvl4pPr>
            <a:lvl5pPr algn="ctr" rtl="0" fontAlgn="base">
              <a:spcBef>
                <a:spcPct val="0"/>
              </a:spcBef>
              <a:spcAft>
                <a:spcPct val="0"/>
              </a:spcAft>
              <a:defRPr sz="4400">
                <a:solidFill>
                  <a:schemeClr val="tx2"/>
                </a:solidFill>
                <a:latin typeface="Times New Roman" pitchFamily="124" charset="0"/>
                <a:ea typeface="MS Pゴシック" pitchFamily="-92" charset="-128"/>
              </a:defRPr>
            </a:lvl5pPr>
            <a:lvl6pPr marL="457200" algn="ctr" rtl="0" fontAlgn="base">
              <a:spcBef>
                <a:spcPct val="0"/>
              </a:spcBef>
              <a:spcAft>
                <a:spcPct val="0"/>
              </a:spcAft>
              <a:defRPr sz="4400">
                <a:solidFill>
                  <a:schemeClr val="tx2"/>
                </a:solidFill>
                <a:latin typeface="Times New Roman" pitchFamily="124" charset="0"/>
                <a:ea typeface="MS Pゴシック" pitchFamily="-92" charset="-128"/>
              </a:defRPr>
            </a:lvl6pPr>
            <a:lvl7pPr marL="914400" algn="ctr" rtl="0" fontAlgn="base">
              <a:spcBef>
                <a:spcPct val="0"/>
              </a:spcBef>
              <a:spcAft>
                <a:spcPct val="0"/>
              </a:spcAft>
              <a:defRPr sz="4400">
                <a:solidFill>
                  <a:schemeClr val="tx2"/>
                </a:solidFill>
                <a:latin typeface="Times New Roman" pitchFamily="124" charset="0"/>
                <a:ea typeface="MS Pゴシック" pitchFamily="-92" charset="-128"/>
              </a:defRPr>
            </a:lvl7pPr>
            <a:lvl8pPr marL="1371600" algn="ctr" rtl="0" fontAlgn="base">
              <a:spcBef>
                <a:spcPct val="0"/>
              </a:spcBef>
              <a:spcAft>
                <a:spcPct val="0"/>
              </a:spcAft>
              <a:defRPr sz="4400">
                <a:solidFill>
                  <a:schemeClr val="tx2"/>
                </a:solidFill>
                <a:latin typeface="Times New Roman" pitchFamily="124" charset="0"/>
                <a:ea typeface="MS Pゴシック" pitchFamily="-92" charset="-128"/>
              </a:defRPr>
            </a:lvl8pPr>
            <a:lvl9pPr marL="1828800" algn="ctr" rtl="0" fontAlgn="base">
              <a:spcBef>
                <a:spcPct val="0"/>
              </a:spcBef>
              <a:spcAft>
                <a:spcPct val="0"/>
              </a:spcAft>
              <a:defRPr sz="4400">
                <a:solidFill>
                  <a:schemeClr val="tx2"/>
                </a:solidFill>
                <a:latin typeface="Times New Roman" pitchFamily="124" charset="0"/>
                <a:ea typeface="MS Pゴシック" pitchFamily="-92" charset="-128"/>
              </a:defRPr>
            </a:lvl9pPr>
          </a:lstStyle>
          <a:p>
            <a:pPr algn="l"/>
            <a:r>
              <a:rPr lang="en-US" sz="3600" kern="0" dirty="0" smtClean="0">
                <a:latin typeface="Arial Rounded MT Bold" panose="020F0704030504030204" pitchFamily="34" charset="0"/>
                <a:cs typeface="Arial" panose="020B0604020202020204" pitchFamily="34" charset="0"/>
              </a:rPr>
              <a:t>Tips and Tricks – </a:t>
            </a:r>
            <a:r>
              <a:rPr lang="en-US" sz="3600" kern="0" dirty="0" smtClean="0">
                <a:latin typeface="Arial Rounded MT Bold" panose="020F0704030504030204" pitchFamily="34" charset="0"/>
              </a:rPr>
              <a:t>SIRs </a:t>
            </a:r>
            <a:r>
              <a:rPr lang="en-US" sz="1600" b="1" kern="0" dirty="0" smtClean="0">
                <a:latin typeface="Arial Rounded MT Bold" panose="020F0704030504030204" pitchFamily="34" charset="0"/>
              </a:rPr>
              <a:t>cont’d</a:t>
            </a:r>
            <a:endParaRPr lang="en-US" sz="2400" kern="0" dirty="0">
              <a:latin typeface="Arial Rounded MT Bold" panose="020F0704030504030204" pitchFamily="34" charset="0"/>
              <a:cs typeface="Arial" panose="020B0604020202020204" pitchFamily="34" charset="0"/>
            </a:endParaRPr>
          </a:p>
        </p:txBody>
      </p:sp>
      <p:pic>
        <p:nvPicPr>
          <p:cNvPr id="1026" name="Picture 3" descr="Primary Information &#10;Additional Information &#10;Invoice Date &#10;Invoice Received Date &#10;Co mpany &#10;Supplier &#10;Remit-To Connection &#10;Currency &#10;Control Total Amount &#10;Supplier's Invoice Number &#10;06/15/2018 &#10;MM /YYYY &#10;X 010 Central &#10;Administration &#10;X Strathallan A Cn•uble &#10;Tree by Hilton &#10;(empty) &#10;* x USO &#10;1,000 oo &#10;Enter Invoice # Here &#10;Only Endo sure, &#10;Mad Back or &#10;Pick up are &#10;allowed on SIRS &#10;Ship-To Address &#10;Payment Terms &#10;Default Due Date &#10;Reference Type &#10;Handling Code &#10;Invoice Type &#10;Freight Amount &#10;Tax Amount &#10;x University of Rochester SOO &#10;Wilson Blvd Rochester, NY &#10;14627 United States of &#10;07/15/2018 &#10;o_oo &#10;o_oo &#10;or header memo goes here "/>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3200400"/>
            <a:ext cx="5856975" cy="28064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044177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91425" y="1219200"/>
            <a:ext cx="8548617" cy="1711737"/>
          </a:xfrm>
        </p:spPr>
        <p:txBody>
          <a:bodyPr>
            <a:noAutofit/>
          </a:bodyPr>
          <a:lstStyle/>
          <a:p>
            <a:r>
              <a:rPr lang="en-US" sz="2400" b="1" dirty="0"/>
              <a:t>Remember that your </a:t>
            </a:r>
            <a:r>
              <a:rPr lang="en-US" sz="2400" b="1" dirty="0" smtClean="0"/>
              <a:t>response in the Acceptable Use Questionnaire </a:t>
            </a:r>
            <a:r>
              <a:rPr lang="en-US" sz="2400" b="1" dirty="0"/>
              <a:t>to </a:t>
            </a:r>
            <a:r>
              <a:rPr lang="en-US" sz="2400" b="1" dirty="0" smtClean="0"/>
              <a:t>the </a:t>
            </a:r>
            <a:r>
              <a:rPr lang="en-US" sz="2400" b="1" i="1" dirty="0" smtClean="0"/>
              <a:t>Payment Type is Check Separate/Special </a:t>
            </a:r>
            <a:r>
              <a:rPr lang="en-US" sz="2400" b="1" i="1" dirty="0"/>
              <a:t>H</a:t>
            </a:r>
            <a:r>
              <a:rPr lang="en-US" sz="2400" b="1" i="1" dirty="0" smtClean="0"/>
              <a:t>andling </a:t>
            </a:r>
            <a:r>
              <a:rPr lang="en-US" sz="2400" b="1" dirty="0" smtClean="0"/>
              <a:t>question should </a:t>
            </a:r>
            <a:r>
              <a:rPr lang="en-US" sz="2400" b="1" dirty="0"/>
              <a:t>match the Handling Code selection you </a:t>
            </a:r>
            <a:r>
              <a:rPr lang="en-US" sz="2400" b="1" dirty="0" smtClean="0"/>
              <a:t>selected </a:t>
            </a:r>
            <a:r>
              <a:rPr lang="en-US" sz="2400" b="1" dirty="0"/>
              <a:t>when creating your SIR. </a:t>
            </a:r>
            <a:endParaRPr lang="en-US" sz="2400" b="1" dirty="0" smtClean="0"/>
          </a:p>
        </p:txBody>
      </p:sp>
      <p:sp>
        <p:nvSpPr>
          <p:cNvPr id="4" name="Line 9"/>
          <p:cNvSpPr>
            <a:spLocks noChangeShapeType="1"/>
          </p:cNvSpPr>
          <p:nvPr/>
        </p:nvSpPr>
        <p:spPr bwMode="auto">
          <a:xfrm>
            <a:off x="481842" y="1066800"/>
            <a:ext cx="7924800" cy="0"/>
          </a:xfrm>
          <a:prstGeom prst="line">
            <a:avLst/>
          </a:prstGeom>
          <a:noFill/>
          <a:ln w="50800">
            <a:solidFill>
              <a:srgbClr val="FFDE3B"/>
            </a:solidFill>
            <a:round/>
            <a:headEnd/>
            <a:tailEnd/>
          </a:ln>
        </p:spPr>
        <p:txBody>
          <a:bodyPr/>
          <a:lstStyle/>
          <a:p>
            <a:endParaRPr lang="en-US" dirty="0">
              <a:solidFill>
                <a:srgbClr val="FFFF00"/>
              </a:solidFill>
            </a:endParaRPr>
          </a:p>
        </p:txBody>
      </p:sp>
      <p:sp>
        <p:nvSpPr>
          <p:cNvPr id="7" name="Title 1"/>
          <p:cNvSpPr txBox="1">
            <a:spLocks/>
          </p:cNvSpPr>
          <p:nvPr/>
        </p:nvSpPr>
        <p:spPr bwMode="auto">
          <a:xfrm>
            <a:off x="433136" y="7219"/>
            <a:ext cx="8177464" cy="1447800"/>
          </a:xfrm>
          <a:prstGeom prst="rect">
            <a:avLst/>
          </a:prstGeom>
          <a:noFill/>
          <a:ln>
            <a:noFill/>
          </a:ln>
          <a:effectLst>
            <a:outerShdw blurRad="50800" dist="12700" dir="8100000" algn="ctr" rotWithShape="0">
              <a:srgbClr val="FFFFFF">
                <a:alpha val="7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ctr" rtl="0" fontAlgn="base">
              <a:spcBef>
                <a:spcPct val="0"/>
              </a:spcBef>
              <a:spcAft>
                <a:spcPct val="0"/>
              </a:spcAft>
              <a:defRPr sz="4400">
                <a:solidFill>
                  <a:schemeClr val="tx2"/>
                </a:solidFill>
                <a:latin typeface="Calibri" panose="020F0502020204030204" pitchFamily="34" charset="0"/>
                <a:ea typeface="+mj-ea"/>
                <a:cs typeface="+mj-cs"/>
              </a:defRPr>
            </a:lvl1pPr>
            <a:lvl2pPr algn="ctr" rtl="0" fontAlgn="base">
              <a:spcBef>
                <a:spcPct val="0"/>
              </a:spcBef>
              <a:spcAft>
                <a:spcPct val="0"/>
              </a:spcAft>
              <a:defRPr sz="4400">
                <a:solidFill>
                  <a:schemeClr val="tx2"/>
                </a:solidFill>
                <a:latin typeface="Times New Roman" pitchFamily="124" charset="0"/>
                <a:ea typeface="MS Pゴシック" pitchFamily="-92" charset="-128"/>
              </a:defRPr>
            </a:lvl2pPr>
            <a:lvl3pPr algn="ctr" rtl="0" fontAlgn="base">
              <a:spcBef>
                <a:spcPct val="0"/>
              </a:spcBef>
              <a:spcAft>
                <a:spcPct val="0"/>
              </a:spcAft>
              <a:defRPr sz="4400">
                <a:solidFill>
                  <a:schemeClr val="tx2"/>
                </a:solidFill>
                <a:latin typeface="Times New Roman" pitchFamily="124" charset="0"/>
                <a:ea typeface="MS Pゴシック" pitchFamily="-92" charset="-128"/>
              </a:defRPr>
            </a:lvl3pPr>
            <a:lvl4pPr algn="ctr" rtl="0" fontAlgn="base">
              <a:spcBef>
                <a:spcPct val="0"/>
              </a:spcBef>
              <a:spcAft>
                <a:spcPct val="0"/>
              </a:spcAft>
              <a:defRPr sz="4400">
                <a:solidFill>
                  <a:schemeClr val="tx2"/>
                </a:solidFill>
                <a:latin typeface="Times New Roman" pitchFamily="124" charset="0"/>
                <a:ea typeface="MS Pゴシック" pitchFamily="-92" charset="-128"/>
              </a:defRPr>
            </a:lvl4pPr>
            <a:lvl5pPr algn="ctr" rtl="0" fontAlgn="base">
              <a:spcBef>
                <a:spcPct val="0"/>
              </a:spcBef>
              <a:spcAft>
                <a:spcPct val="0"/>
              </a:spcAft>
              <a:defRPr sz="4400">
                <a:solidFill>
                  <a:schemeClr val="tx2"/>
                </a:solidFill>
                <a:latin typeface="Times New Roman" pitchFamily="124" charset="0"/>
                <a:ea typeface="MS Pゴシック" pitchFamily="-92" charset="-128"/>
              </a:defRPr>
            </a:lvl5pPr>
            <a:lvl6pPr marL="457200" algn="ctr" rtl="0" fontAlgn="base">
              <a:spcBef>
                <a:spcPct val="0"/>
              </a:spcBef>
              <a:spcAft>
                <a:spcPct val="0"/>
              </a:spcAft>
              <a:defRPr sz="4400">
                <a:solidFill>
                  <a:schemeClr val="tx2"/>
                </a:solidFill>
                <a:latin typeface="Times New Roman" pitchFamily="124" charset="0"/>
                <a:ea typeface="MS Pゴシック" pitchFamily="-92" charset="-128"/>
              </a:defRPr>
            </a:lvl6pPr>
            <a:lvl7pPr marL="914400" algn="ctr" rtl="0" fontAlgn="base">
              <a:spcBef>
                <a:spcPct val="0"/>
              </a:spcBef>
              <a:spcAft>
                <a:spcPct val="0"/>
              </a:spcAft>
              <a:defRPr sz="4400">
                <a:solidFill>
                  <a:schemeClr val="tx2"/>
                </a:solidFill>
                <a:latin typeface="Times New Roman" pitchFamily="124" charset="0"/>
                <a:ea typeface="MS Pゴシック" pitchFamily="-92" charset="-128"/>
              </a:defRPr>
            </a:lvl7pPr>
            <a:lvl8pPr marL="1371600" algn="ctr" rtl="0" fontAlgn="base">
              <a:spcBef>
                <a:spcPct val="0"/>
              </a:spcBef>
              <a:spcAft>
                <a:spcPct val="0"/>
              </a:spcAft>
              <a:defRPr sz="4400">
                <a:solidFill>
                  <a:schemeClr val="tx2"/>
                </a:solidFill>
                <a:latin typeface="Times New Roman" pitchFamily="124" charset="0"/>
                <a:ea typeface="MS Pゴシック" pitchFamily="-92" charset="-128"/>
              </a:defRPr>
            </a:lvl8pPr>
            <a:lvl9pPr marL="1828800" algn="ctr" rtl="0" fontAlgn="base">
              <a:spcBef>
                <a:spcPct val="0"/>
              </a:spcBef>
              <a:spcAft>
                <a:spcPct val="0"/>
              </a:spcAft>
              <a:defRPr sz="4400">
                <a:solidFill>
                  <a:schemeClr val="tx2"/>
                </a:solidFill>
                <a:latin typeface="Times New Roman" pitchFamily="124" charset="0"/>
                <a:ea typeface="MS Pゴシック" pitchFamily="-92" charset="-128"/>
              </a:defRPr>
            </a:lvl9pPr>
          </a:lstStyle>
          <a:p>
            <a:pPr algn="l"/>
            <a:r>
              <a:rPr lang="en-US" sz="3600" kern="0" dirty="0" smtClean="0">
                <a:latin typeface="Arial Rounded MT Bold" panose="020F0704030504030204" pitchFamily="34" charset="0"/>
                <a:cs typeface="Arial" panose="020B0604020202020204" pitchFamily="34" charset="0"/>
              </a:rPr>
              <a:t>Tips and Tricks – </a:t>
            </a:r>
            <a:r>
              <a:rPr lang="en-US" sz="3600" kern="0" dirty="0" smtClean="0">
                <a:latin typeface="Arial Rounded MT Bold" panose="020F0704030504030204" pitchFamily="34" charset="0"/>
              </a:rPr>
              <a:t>SIRs </a:t>
            </a:r>
            <a:r>
              <a:rPr lang="en-US" sz="1600" b="1" kern="0" dirty="0" smtClean="0">
                <a:latin typeface="Arial Rounded MT Bold" panose="020F0704030504030204" pitchFamily="34" charset="0"/>
              </a:rPr>
              <a:t>cont’d</a:t>
            </a:r>
            <a:endParaRPr lang="en-US" sz="2400" kern="0" dirty="0">
              <a:latin typeface="Arial Rounded MT Bold" panose="020F0704030504030204" pitchFamily="34" charset="0"/>
              <a:cs typeface="Arial" panose="020B0604020202020204" pitchFamily="34" charset="0"/>
            </a:endParaRPr>
          </a:p>
        </p:txBody>
      </p:sp>
      <p:pic>
        <p:nvPicPr>
          <p:cNvPr id="2" name="Picture 1"/>
          <p:cNvPicPr>
            <a:picLocks noChangeAspect="1"/>
          </p:cNvPicPr>
          <p:nvPr/>
        </p:nvPicPr>
        <p:blipFill>
          <a:blip r:embed="rId3"/>
          <a:stretch>
            <a:fillRect/>
          </a:stretch>
        </p:blipFill>
        <p:spPr>
          <a:xfrm>
            <a:off x="271509" y="2930937"/>
            <a:ext cx="3767091" cy="1869663"/>
          </a:xfrm>
          <a:prstGeom prst="rect">
            <a:avLst/>
          </a:prstGeom>
        </p:spPr>
      </p:pic>
      <p:pic>
        <p:nvPicPr>
          <p:cNvPr id="6" name="Picture 5"/>
          <p:cNvPicPr>
            <a:picLocks noChangeAspect="1"/>
          </p:cNvPicPr>
          <p:nvPr/>
        </p:nvPicPr>
        <p:blipFill>
          <a:blip r:embed="rId4"/>
          <a:stretch>
            <a:fillRect/>
          </a:stretch>
        </p:blipFill>
        <p:spPr>
          <a:xfrm>
            <a:off x="2816233" y="3672601"/>
            <a:ext cx="6123809" cy="2266667"/>
          </a:xfrm>
          <a:prstGeom prst="rect">
            <a:avLst/>
          </a:prstGeom>
        </p:spPr>
      </p:pic>
    </p:spTree>
    <p:extLst>
      <p:ext uri="{BB962C8B-B14F-4D97-AF65-F5344CB8AC3E}">
        <p14:creationId xmlns:p14="http://schemas.microsoft.com/office/powerpoint/2010/main" val="11368860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91425" y="1219200"/>
            <a:ext cx="8015217" cy="2590800"/>
          </a:xfrm>
        </p:spPr>
        <p:txBody>
          <a:bodyPr>
            <a:noAutofit/>
          </a:bodyPr>
          <a:lstStyle/>
          <a:p>
            <a:r>
              <a:rPr lang="en-US" sz="2400" b="1" dirty="0"/>
              <a:t>Cancelling a SIR: </a:t>
            </a:r>
            <a:r>
              <a:rPr lang="en-US" sz="2400" dirty="0"/>
              <a:t>If you need a cancel a draft or in-progress SIR, locate the SIR from the Procurement Dashboard worklet called My Supplier Invoice Requests and select the Related Action [orange] button next to the magnifying glass. Under the Actions, hover your mouse over Supplier Invoice Request and select &lt;</a:t>
            </a:r>
            <a:r>
              <a:rPr lang="en-US" sz="2400" b="1" dirty="0"/>
              <a:t>Cancel</a:t>
            </a:r>
            <a:r>
              <a:rPr lang="en-US" sz="2400" dirty="0"/>
              <a:t>&gt;. Then select &lt;</a:t>
            </a:r>
            <a:r>
              <a:rPr lang="en-US" sz="2400" b="1" dirty="0"/>
              <a:t>OK</a:t>
            </a:r>
            <a:r>
              <a:rPr lang="en-US" sz="2400" dirty="0"/>
              <a:t>&gt; to confirm cancellation.</a:t>
            </a:r>
          </a:p>
          <a:p>
            <a:endParaRPr lang="en-US" sz="1600" dirty="0"/>
          </a:p>
        </p:txBody>
      </p:sp>
      <p:sp>
        <p:nvSpPr>
          <p:cNvPr id="4" name="Line 9"/>
          <p:cNvSpPr>
            <a:spLocks noChangeShapeType="1"/>
          </p:cNvSpPr>
          <p:nvPr/>
        </p:nvSpPr>
        <p:spPr bwMode="auto">
          <a:xfrm>
            <a:off x="481842" y="1066800"/>
            <a:ext cx="7924800" cy="0"/>
          </a:xfrm>
          <a:prstGeom prst="line">
            <a:avLst/>
          </a:prstGeom>
          <a:noFill/>
          <a:ln w="50800">
            <a:solidFill>
              <a:srgbClr val="FFDE3B"/>
            </a:solidFill>
            <a:round/>
            <a:headEnd/>
            <a:tailEnd/>
          </a:ln>
        </p:spPr>
        <p:txBody>
          <a:bodyPr/>
          <a:lstStyle/>
          <a:p>
            <a:endParaRPr lang="en-US" dirty="0">
              <a:solidFill>
                <a:srgbClr val="FFFF00"/>
              </a:solidFill>
            </a:endParaRPr>
          </a:p>
        </p:txBody>
      </p:sp>
      <p:sp>
        <p:nvSpPr>
          <p:cNvPr id="8" name="Title 1"/>
          <p:cNvSpPr txBox="1">
            <a:spLocks/>
          </p:cNvSpPr>
          <p:nvPr/>
        </p:nvSpPr>
        <p:spPr bwMode="auto">
          <a:xfrm>
            <a:off x="433136" y="7219"/>
            <a:ext cx="8177464" cy="1211981"/>
          </a:xfrm>
          <a:prstGeom prst="rect">
            <a:avLst/>
          </a:prstGeom>
          <a:noFill/>
          <a:ln>
            <a:noFill/>
          </a:ln>
          <a:effectLst>
            <a:outerShdw blurRad="50800" dist="12700" dir="8100000" algn="ctr" rotWithShape="0">
              <a:srgbClr val="FFFFFF">
                <a:alpha val="7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ctr" rtl="0" fontAlgn="base">
              <a:spcBef>
                <a:spcPct val="0"/>
              </a:spcBef>
              <a:spcAft>
                <a:spcPct val="0"/>
              </a:spcAft>
              <a:defRPr sz="4400">
                <a:solidFill>
                  <a:schemeClr val="tx2"/>
                </a:solidFill>
                <a:latin typeface="Calibri" panose="020F0502020204030204" pitchFamily="34" charset="0"/>
                <a:ea typeface="+mj-ea"/>
                <a:cs typeface="+mj-cs"/>
              </a:defRPr>
            </a:lvl1pPr>
            <a:lvl2pPr algn="ctr" rtl="0" fontAlgn="base">
              <a:spcBef>
                <a:spcPct val="0"/>
              </a:spcBef>
              <a:spcAft>
                <a:spcPct val="0"/>
              </a:spcAft>
              <a:defRPr sz="4400">
                <a:solidFill>
                  <a:schemeClr val="tx2"/>
                </a:solidFill>
                <a:latin typeface="Times New Roman" pitchFamily="124" charset="0"/>
                <a:ea typeface="MS Pゴシック" pitchFamily="-92" charset="-128"/>
              </a:defRPr>
            </a:lvl2pPr>
            <a:lvl3pPr algn="ctr" rtl="0" fontAlgn="base">
              <a:spcBef>
                <a:spcPct val="0"/>
              </a:spcBef>
              <a:spcAft>
                <a:spcPct val="0"/>
              </a:spcAft>
              <a:defRPr sz="4400">
                <a:solidFill>
                  <a:schemeClr val="tx2"/>
                </a:solidFill>
                <a:latin typeface="Times New Roman" pitchFamily="124" charset="0"/>
                <a:ea typeface="MS Pゴシック" pitchFamily="-92" charset="-128"/>
              </a:defRPr>
            </a:lvl3pPr>
            <a:lvl4pPr algn="ctr" rtl="0" fontAlgn="base">
              <a:spcBef>
                <a:spcPct val="0"/>
              </a:spcBef>
              <a:spcAft>
                <a:spcPct val="0"/>
              </a:spcAft>
              <a:defRPr sz="4400">
                <a:solidFill>
                  <a:schemeClr val="tx2"/>
                </a:solidFill>
                <a:latin typeface="Times New Roman" pitchFamily="124" charset="0"/>
                <a:ea typeface="MS Pゴシック" pitchFamily="-92" charset="-128"/>
              </a:defRPr>
            </a:lvl4pPr>
            <a:lvl5pPr algn="ctr" rtl="0" fontAlgn="base">
              <a:spcBef>
                <a:spcPct val="0"/>
              </a:spcBef>
              <a:spcAft>
                <a:spcPct val="0"/>
              </a:spcAft>
              <a:defRPr sz="4400">
                <a:solidFill>
                  <a:schemeClr val="tx2"/>
                </a:solidFill>
                <a:latin typeface="Times New Roman" pitchFamily="124" charset="0"/>
                <a:ea typeface="MS Pゴシック" pitchFamily="-92" charset="-128"/>
              </a:defRPr>
            </a:lvl5pPr>
            <a:lvl6pPr marL="457200" algn="ctr" rtl="0" fontAlgn="base">
              <a:spcBef>
                <a:spcPct val="0"/>
              </a:spcBef>
              <a:spcAft>
                <a:spcPct val="0"/>
              </a:spcAft>
              <a:defRPr sz="4400">
                <a:solidFill>
                  <a:schemeClr val="tx2"/>
                </a:solidFill>
                <a:latin typeface="Times New Roman" pitchFamily="124" charset="0"/>
                <a:ea typeface="MS Pゴシック" pitchFamily="-92" charset="-128"/>
              </a:defRPr>
            </a:lvl6pPr>
            <a:lvl7pPr marL="914400" algn="ctr" rtl="0" fontAlgn="base">
              <a:spcBef>
                <a:spcPct val="0"/>
              </a:spcBef>
              <a:spcAft>
                <a:spcPct val="0"/>
              </a:spcAft>
              <a:defRPr sz="4400">
                <a:solidFill>
                  <a:schemeClr val="tx2"/>
                </a:solidFill>
                <a:latin typeface="Times New Roman" pitchFamily="124" charset="0"/>
                <a:ea typeface="MS Pゴシック" pitchFamily="-92" charset="-128"/>
              </a:defRPr>
            </a:lvl7pPr>
            <a:lvl8pPr marL="1371600" algn="ctr" rtl="0" fontAlgn="base">
              <a:spcBef>
                <a:spcPct val="0"/>
              </a:spcBef>
              <a:spcAft>
                <a:spcPct val="0"/>
              </a:spcAft>
              <a:defRPr sz="4400">
                <a:solidFill>
                  <a:schemeClr val="tx2"/>
                </a:solidFill>
                <a:latin typeface="Times New Roman" pitchFamily="124" charset="0"/>
                <a:ea typeface="MS Pゴシック" pitchFamily="-92" charset="-128"/>
              </a:defRPr>
            </a:lvl8pPr>
            <a:lvl9pPr marL="1828800" algn="ctr" rtl="0" fontAlgn="base">
              <a:spcBef>
                <a:spcPct val="0"/>
              </a:spcBef>
              <a:spcAft>
                <a:spcPct val="0"/>
              </a:spcAft>
              <a:defRPr sz="4400">
                <a:solidFill>
                  <a:schemeClr val="tx2"/>
                </a:solidFill>
                <a:latin typeface="Times New Roman" pitchFamily="124" charset="0"/>
                <a:ea typeface="MS Pゴシック" pitchFamily="-92" charset="-128"/>
              </a:defRPr>
            </a:lvl9pPr>
          </a:lstStyle>
          <a:p>
            <a:pPr algn="l"/>
            <a:r>
              <a:rPr lang="en-US" sz="3600" kern="0" dirty="0" smtClean="0">
                <a:latin typeface="Arial Rounded MT Bold" panose="020F0704030504030204" pitchFamily="34" charset="0"/>
                <a:cs typeface="Arial" panose="020B0604020202020204" pitchFamily="34" charset="0"/>
              </a:rPr>
              <a:t>Tips and Tricks – </a:t>
            </a:r>
            <a:r>
              <a:rPr lang="en-US" sz="3600" kern="0" dirty="0" smtClean="0">
                <a:latin typeface="Arial Rounded MT Bold" panose="020F0704030504030204" pitchFamily="34" charset="0"/>
              </a:rPr>
              <a:t>SIRs </a:t>
            </a:r>
            <a:r>
              <a:rPr lang="en-US" sz="1600" b="1" kern="0" dirty="0" smtClean="0">
                <a:latin typeface="Arial Rounded MT Bold" panose="020F0704030504030204" pitchFamily="34" charset="0"/>
              </a:rPr>
              <a:t>cont’d</a:t>
            </a:r>
            <a:endParaRPr lang="en-US" sz="2400" kern="0" dirty="0">
              <a:latin typeface="Arial Rounded MT Bold" panose="020F0704030504030204" pitchFamily="34" charset="0"/>
              <a:cs typeface="Arial" panose="020B0604020202020204" pitchFamily="34" charset="0"/>
            </a:endParaRPr>
          </a:p>
        </p:txBody>
      </p:sp>
      <p:pic>
        <p:nvPicPr>
          <p:cNvPr id="2050" name="Picture 4" descr="My Supplier Invoice Requests &#10;Request &#10;Request &#10;Number &#10;Actions &#10;Supplier Invoice &#10;Supplier &#10;Request Status &#10;Supplier Invoice Request Supplier Invoice Request: SIR00000012 &#10;Cancel &#10;Number SIR00000012 Status Draft Requester &#10;Primary Information &#10;Additional Information "/>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4046620"/>
            <a:ext cx="6299958" cy="20868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289205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1143000"/>
          </a:xfrm>
        </p:spPr>
        <p:txBody>
          <a:bodyPr/>
          <a:lstStyle/>
          <a:p>
            <a:r>
              <a:rPr lang="en-US" sz="3600" dirty="0">
                <a:latin typeface="Arial Rounded MT Bold" panose="020F0704030504030204" pitchFamily="34" charset="0"/>
                <a:cs typeface="Arial" panose="020B0604020202020204" pitchFamily="34" charset="0"/>
              </a:rPr>
              <a:t>Tips and Tricks – </a:t>
            </a:r>
            <a:r>
              <a:rPr lang="en-US" sz="3600" dirty="0">
                <a:latin typeface="Arial Rounded MT Bold" panose="020F0704030504030204" pitchFamily="34" charset="0"/>
              </a:rPr>
              <a:t>SIRs </a:t>
            </a:r>
            <a:r>
              <a:rPr lang="en-US" sz="2000" b="1" dirty="0" smtClean="0">
                <a:latin typeface="Arial Rounded MT Bold" panose="020F0704030504030204" pitchFamily="34" charset="0"/>
              </a:rPr>
              <a:t>cont’d</a:t>
            </a:r>
            <a:endParaRPr lang="en-US" dirty="0"/>
          </a:p>
        </p:txBody>
      </p:sp>
      <p:sp>
        <p:nvSpPr>
          <p:cNvPr id="3" name="Content Placeholder 2"/>
          <p:cNvSpPr>
            <a:spLocks noGrp="1"/>
          </p:cNvSpPr>
          <p:nvPr>
            <p:ph idx="1"/>
          </p:nvPr>
        </p:nvSpPr>
        <p:spPr>
          <a:xfrm>
            <a:off x="685800" y="1524000"/>
            <a:ext cx="7772400" cy="4572000"/>
          </a:xfrm>
        </p:spPr>
        <p:txBody>
          <a:bodyPr/>
          <a:lstStyle/>
          <a:p>
            <a:pPr fontAlgn="ctr"/>
            <a:r>
              <a:rPr lang="en-US" sz="2400" b="1" dirty="0"/>
              <a:t>How to edit and submit a </a:t>
            </a:r>
            <a:r>
              <a:rPr lang="en-US" sz="2400" b="1" dirty="0" smtClean="0"/>
              <a:t>draft or In Progress </a:t>
            </a:r>
            <a:r>
              <a:rPr lang="en-US" sz="2400" b="1" dirty="0"/>
              <a:t>SIR created by another user in your department.  </a:t>
            </a:r>
            <a:r>
              <a:rPr lang="en-US" sz="2400" dirty="0"/>
              <a:t>You can access, edit, and submit a draft SIR where you are a Supplier Invoice Requester for the same FAO or cost center.</a:t>
            </a:r>
            <a:endParaRPr lang="en-US" sz="2400" b="1" dirty="0"/>
          </a:p>
          <a:p>
            <a:pPr lvl="1" fontAlgn="ctr"/>
            <a:r>
              <a:rPr lang="en-US" sz="2000" dirty="0"/>
              <a:t>Enter the SIR number in the global search box and press Enter</a:t>
            </a:r>
          </a:p>
          <a:p>
            <a:pPr lvl="1" fontAlgn="ctr"/>
            <a:r>
              <a:rPr lang="en-US" sz="2000" dirty="0"/>
              <a:t>Select the Procurement search category</a:t>
            </a:r>
          </a:p>
          <a:p>
            <a:pPr lvl="1" fontAlgn="ctr"/>
            <a:r>
              <a:rPr lang="en-US" sz="2000" dirty="0"/>
              <a:t>Click on the SIR</a:t>
            </a:r>
          </a:p>
          <a:p>
            <a:pPr lvl="1" fontAlgn="ctr"/>
            <a:r>
              <a:rPr lang="en-US" sz="2000" dirty="0"/>
              <a:t>Access the Edit task via related action</a:t>
            </a:r>
          </a:p>
          <a:p>
            <a:pPr lvl="1" fontAlgn="ctr"/>
            <a:r>
              <a:rPr lang="en-US" sz="2000" dirty="0"/>
              <a:t>Note: </a:t>
            </a:r>
            <a:r>
              <a:rPr lang="en-US" sz="2000" dirty="0" smtClean="0"/>
              <a:t>the person editing the SIR becomes the </a:t>
            </a:r>
            <a:r>
              <a:rPr lang="en-US" sz="2000" b="1" dirty="0" smtClean="0"/>
              <a:t>Requester</a:t>
            </a:r>
            <a:r>
              <a:rPr lang="en-US" sz="2000" dirty="0" smtClean="0"/>
              <a:t>, however the questionnaire completion step is routed to the original initiator. Contact the P2P Service Center to have the questionnaire completion step reassigned to the new requester so the SIR submission can be completed.</a:t>
            </a:r>
            <a:endParaRPr lang="en-US" sz="2000" dirty="0" smtClean="0"/>
          </a:p>
        </p:txBody>
      </p:sp>
    </p:spTree>
    <p:extLst>
      <p:ext uri="{BB962C8B-B14F-4D97-AF65-F5344CB8AC3E}">
        <p14:creationId xmlns:p14="http://schemas.microsoft.com/office/powerpoint/2010/main" val="31156640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772400" cy="1143000"/>
          </a:xfrm>
        </p:spPr>
        <p:txBody>
          <a:bodyPr/>
          <a:lstStyle/>
          <a:p>
            <a:r>
              <a:rPr lang="en-US" sz="3600" dirty="0">
                <a:latin typeface="Arial Rounded MT Bold" panose="020F0704030504030204" pitchFamily="34" charset="0"/>
                <a:cs typeface="Arial" panose="020B0604020202020204" pitchFamily="34" charset="0"/>
              </a:rPr>
              <a:t>Tips and Tricks – </a:t>
            </a:r>
            <a:r>
              <a:rPr lang="en-US" sz="3600" dirty="0">
                <a:latin typeface="Arial Rounded MT Bold" panose="020F0704030504030204" pitchFamily="34" charset="0"/>
              </a:rPr>
              <a:t>SIRs </a:t>
            </a:r>
            <a:r>
              <a:rPr lang="en-US" sz="2000" b="1" dirty="0" smtClean="0">
                <a:latin typeface="Arial Rounded MT Bold" panose="020F0704030504030204" pitchFamily="34" charset="0"/>
              </a:rPr>
              <a:t>cont’d</a:t>
            </a:r>
            <a:endParaRPr lang="en-US" dirty="0"/>
          </a:p>
        </p:txBody>
      </p:sp>
      <p:pic>
        <p:nvPicPr>
          <p:cNvPr id="4" name="Picture 2" descr="Search Results &#10;Categories &#10;Common &#10;Banking &#10;Expenses &#10;Financial Accounting &#10;Grants &#10;Organizations &#10;People &#10;Processes &#10;Procurement &#10;Revenue &#10;Search Results 1 items &#10;Tip: try selecting another category from the left to see other results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508760"/>
            <a:ext cx="5562600" cy="2987748"/>
          </a:xfrm>
          <a:prstGeom prst="rect">
            <a:avLst/>
          </a:prstGeom>
          <a:noFill/>
          <a:ln>
            <a:solidFill>
              <a:schemeClr val="accent1"/>
            </a:solidFill>
          </a:ln>
          <a:extLst>
            <a:ext uri="{909E8E84-426E-40DD-AFC4-6F175D3DCCD1}">
              <a14:hiddenFill xmlns:a14="http://schemas.microsoft.com/office/drawing/2010/main">
                <a:solidFill>
                  <a:srgbClr val="FFFFFF"/>
                </a:solidFill>
              </a14:hiddenFill>
            </a:ext>
          </a:extLst>
        </p:spPr>
      </p:pic>
      <p:pic>
        <p:nvPicPr>
          <p:cNvPr id="5" name="Picture 4" descr="Q SIR00000045 &#10;View Supplier Invoice Request &#10;View Exceptions &#10;Supplier Invoice Request &#10;o &#10;View All &#10;Total Amount &#10;500.00 USD &#10;Primary Informatic &#10;Invoice Date &#10;06/27/2018 &#10;Actions &#10;Supplier Invoice Request &#10;Favorite &#10;Supplier Invoice Request Supplier Invoice Request: SIR00000045 &#10;Request Number SIR0000004S Status Draft &#10;United States of America &#10;Invoice Received Date (ernpty) &#10;Company &#10;Supplier &#10;010 central &#10;iSecure LLC &#10;Primary Information &#10;Additional Information "/>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59280" y="3581400"/>
            <a:ext cx="7284720" cy="2319159"/>
          </a:xfrm>
          <a:prstGeom prst="rect">
            <a:avLst/>
          </a:prstGeom>
          <a:noFill/>
          <a:ln>
            <a:solidFill>
              <a:schemeClr val="accent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605757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05153E2-2B8A-49F3-89FD-0A98A3016CC9}"/>
              </a:ext>
            </a:extLst>
          </p:cNvPr>
          <p:cNvSpPr txBox="1"/>
          <p:nvPr/>
        </p:nvSpPr>
        <p:spPr>
          <a:xfrm>
            <a:off x="2400300" y="4191000"/>
            <a:ext cx="4343400" cy="461665"/>
          </a:xfrm>
          <a:prstGeom prst="rect">
            <a:avLst/>
          </a:prstGeom>
          <a:noFill/>
        </p:spPr>
        <p:txBody>
          <a:bodyPr wrap="square" rtlCol="0">
            <a:spAutoFit/>
          </a:bodyPr>
          <a:lstStyle/>
          <a:p>
            <a:pPr algn="ctr"/>
            <a:r>
              <a:rPr lang="en-US" sz="2400" dirty="0"/>
              <a:t>Questions</a:t>
            </a:r>
            <a:r>
              <a:rPr lang="en-US" dirty="0"/>
              <a:t>?</a:t>
            </a:r>
          </a:p>
        </p:txBody>
      </p:sp>
      <p:pic>
        <p:nvPicPr>
          <p:cNvPr id="3" name="Picture 2"/>
          <p:cNvPicPr>
            <a:picLocks noChangeAspect="1"/>
          </p:cNvPicPr>
          <p:nvPr/>
        </p:nvPicPr>
        <p:blipFill>
          <a:blip r:embed="rId4"/>
          <a:stretch>
            <a:fillRect/>
          </a:stretch>
        </p:blipFill>
        <p:spPr>
          <a:xfrm>
            <a:off x="0" y="0"/>
            <a:ext cx="9144000" cy="6329066"/>
          </a:xfrm>
          <a:prstGeom prst="rect">
            <a:avLst/>
          </a:prstGeom>
        </p:spPr>
      </p:pic>
    </p:spTree>
    <p:extLst>
      <p:ext uri="{BB962C8B-B14F-4D97-AF65-F5344CB8AC3E}">
        <p14:creationId xmlns:p14="http://schemas.microsoft.com/office/powerpoint/2010/main" val="95319149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9" descr="Hor2color"/>
          <p:cNvPicPr>
            <a:picLocks noChangeAspect="1" noChangeArrowheads="1"/>
          </p:cNvPicPr>
          <p:nvPr/>
        </p:nvPicPr>
        <p:blipFill>
          <a:blip r:embed="rId3" cstate="print"/>
          <a:srcRect/>
          <a:stretch>
            <a:fillRect/>
          </a:stretch>
        </p:blipFill>
        <p:spPr bwMode="auto">
          <a:xfrm>
            <a:off x="3276600" y="1524000"/>
            <a:ext cx="2286000" cy="1798967"/>
          </a:xfrm>
          <a:prstGeom prst="rect">
            <a:avLst/>
          </a:prstGeom>
          <a:noFill/>
          <a:ln w="9525">
            <a:noFill/>
            <a:miter lim="800000"/>
            <a:headEnd/>
            <a:tailEnd/>
          </a:ln>
        </p:spPr>
      </p:pic>
      <p:sp>
        <p:nvSpPr>
          <p:cNvPr id="2" name="Slide Number Placeholder 1"/>
          <p:cNvSpPr>
            <a:spLocks noGrp="1"/>
          </p:cNvSpPr>
          <p:nvPr>
            <p:ph type="sldNum" sz="quarter" idx="4"/>
          </p:nvPr>
        </p:nvSpPr>
        <p:spPr/>
        <p:txBody>
          <a:bodyPr/>
          <a:lstStyle/>
          <a:p>
            <a:pPr>
              <a:defRPr/>
            </a:pPr>
            <a:fld id="{E232E420-7A3D-42C3-8264-B5BCFC0A3917}" type="slidenum">
              <a:rPr lang="en-US" smtClean="0">
                <a:solidFill>
                  <a:prstClr val="white"/>
                </a:solidFill>
              </a:rPr>
              <a:pPr>
                <a:defRPr/>
              </a:pPr>
              <a:t>9</a:t>
            </a:fld>
            <a:endParaRPr lang="en-US" dirty="0">
              <a:solidFill>
                <a:prstClr val="white"/>
              </a:solidFill>
            </a:endParaRPr>
          </a:p>
        </p:txBody>
      </p:sp>
    </p:spTree>
    <p:extLst>
      <p:ext uri="{BB962C8B-B14F-4D97-AF65-F5344CB8AC3E}">
        <p14:creationId xmlns:p14="http://schemas.microsoft.com/office/powerpoint/2010/main" val="900363499"/>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solidFill>
          <a:schemeClr val="accent5">
            <a:lumMod val="75000"/>
          </a:schemeClr>
        </a:solidFill>
        <a:ln w="12700">
          <a:noFill/>
          <a:miter lim="800000"/>
          <a:headEnd/>
          <a:tailEnd/>
        </a:ln>
      </a:spPr>
      <a:bodyPr anchor="ctr">
        <a:spAutoFit/>
      </a:bodyPr>
      <a:lstStyle>
        <a:defPPr>
          <a:defRPr dirty="0" smtClean="0">
            <a:solidFill>
              <a:srgbClr val="FFFF00"/>
            </a:solidFill>
            <a:latin typeface="+mn-lt"/>
          </a:defRPr>
        </a:defPPr>
      </a:lstStyle>
    </a:txDef>
  </a:objectDefaults>
  <a:extraClrSchemeLst/>
</a:theme>
</file>

<file path=ppt/theme/theme2.xml><?xml version="1.0" encoding="utf-8"?>
<a:theme xmlns:a="http://schemas.openxmlformats.org/drawingml/2006/main" name="1_Office Them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Office Theme">
      <a:majorFont>
        <a:latin typeface="Times New Roman"/>
        <a:ea typeface="MS Pゴシック"/>
        <a:cs typeface=""/>
      </a:majorFont>
      <a:minorFont>
        <a:latin typeface="Times New Roman"/>
        <a:ea typeface="MS P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MS Pゴシック" pitchFamily="-92"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MS Pゴシック" pitchFamily="-92" charset="-128"/>
          </a:defRPr>
        </a:defPPr>
      </a:lstStyle>
    </a:lnDef>
  </a:objectDefaults>
  <a:extraClrSchemeLst>
    <a:extraClrScheme>
      <a:clrScheme name="Office Theme 1">
        <a:dk1>
          <a:srgbClr val="000000"/>
        </a:dk1>
        <a:lt1>
          <a:srgbClr val="E8EAE9"/>
        </a:lt1>
        <a:dk2>
          <a:srgbClr val="000000"/>
        </a:dk2>
        <a:lt2>
          <a:srgbClr val="808080"/>
        </a:lt2>
        <a:accent1>
          <a:srgbClr val="99CCFF"/>
        </a:accent1>
        <a:accent2>
          <a:srgbClr val="CCCCFF"/>
        </a:accent2>
        <a:accent3>
          <a:srgbClr val="F2F3F2"/>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E8EAE9"/>
        </a:lt1>
        <a:dk2>
          <a:srgbClr val="000000"/>
        </a:dk2>
        <a:lt2>
          <a:srgbClr val="3E3E5C"/>
        </a:lt2>
        <a:accent1>
          <a:srgbClr val="60597B"/>
        </a:accent1>
        <a:accent2>
          <a:srgbClr val="6666FF"/>
        </a:accent2>
        <a:accent3>
          <a:srgbClr val="F2F3F2"/>
        </a:accent3>
        <a:accent4>
          <a:srgbClr val="000000"/>
        </a:accent4>
        <a:accent5>
          <a:srgbClr val="B6B5BF"/>
        </a:accent5>
        <a:accent6>
          <a:srgbClr val="5C5CE7"/>
        </a:accent6>
        <a:hlink>
          <a:srgbClr val="99CCFF"/>
        </a:hlink>
        <a:folHlink>
          <a:srgbClr val="FFFF99"/>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solidFill>
          <a:schemeClr val="accent5">
            <a:lumMod val="75000"/>
          </a:schemeClr>
        </a:solidFill>
        <a:ln w="12700">
          <a:noFill/>
          <a:miter lim="800000"/>
          <a:headEnd/>
          <a:tailEnd/>
        </a:ln>
      </a:spPr>
      <a:bodyPr anchor="ctr">
        <a:spAutoFit/>
      </a:bodyPr>
      <a:lstStyle>
        <a:defPPr>
          <a:defRPr dirty="0" smtClean="0">
            <a:solidFill>
              <a:srgbClr val="FFFF00"/>
            </a:solidFill>
            <a:latin typeface="+mn-lt"/>
          </a:defRPr>
        </a:defPPr>
      </a:lstStyle>
    </a:tx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3B8A583CCBBB0449CB756971ADAB941" ma:contentTypeVersion="11" ma:contentTypeDescription="Create a new document." ma:contentTypeScope="" ma:versionID="0edfa48cc0e1ee773b4f96f13f2740ef">
  <xsd:schema xmlns:xsd="http://www.w3.org/2001/XMLSchema" xmlns:xs="http://www.w3.org/2001/XMLSchema" xmlns:p="http://schemas.microsoft.com/office/2006/metadata/properties" xmlns:ns3="8ba897e8-8304-4820-a458-16a58458e97f" xmlns:ns4="0739e995-225c-4020-895c-bc9ae73f02f2" targetNamespace="http://schemas.microsoft.com/office/2006/metadata/properties" ma:root="true" ma:fieldsID="26b9004568ac92b8f88dcc55b15b44e3" ns3:_="" ns4:_="">
    <xsd:import namespace="8ba897e8-8304-4820-a458-16a58458e97f"/>
    <xsd:import namespace="0739e995-225c-4020-895c-bc9ae73f02f2"/>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Tags" minOccurs="0"/>
                <xsd:element ref="ns3:MediaServiceOCR" minOccurs="0"/>
                <xsd:element ref="ns3:MediaServiceEventHashCode" minOccurs="0"/>
                <xsd:element ref="ns3:MediaServiceGenerationTime" minOccurs="0"/>
                <xsd:element ref="ns3:MediaServiceDateTaken"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a897e8-8304-4820-a458-16a58458e97f"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Location" ma:index="18" nillable="true" ma:displayName="MediaServic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739e995-225c-4020-895c-bc9ae73f02f2"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1184E16-2B5E-49BA-A463-CE59DA7BC99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a897e8-8304-4820-a458-16a58458e97f"/>
    <ds:schemaRef ds:uri="0739e995-225c-4020-895c-bc9ae73f02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7650506-E0D1-4842-AE4E-075A8982DE02}">
  <ds:schemaRefs>
    <ds:schemaRef ds:uri="http://purl.org/dc/elements/1.1/"/>
    <ds:schemaRef ds:uri="http://schemas.microsoft.com/office/2006/metadata/properties"/>
    <ds:schemaRef ds:uri="http://schemas.microsoft.com/office/2006/documentManagement/types"/>
    <ds:schemaRef ds:uri="http://purl.org/dc/terms/"/>
    <ds:schemaRef ds:uri="0739e995-225c-4020-895c-bc9ae73f02f2"/>
    <ds:schemaRef ds:uri="http://purl.org/dc/dcmitype/"/>
    <ds:schemaRef ds:uri="8ba897e8-8304-4820-a458-16a58458e97f"/>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8CE1EC6E-7DEE-40A7-8470-13A775BFD7B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58392</TotalTime>
  <Words>355</Words>
  <Application>Microsoft Office PowerPoint</Application>
  <PresentationFormat>On-screen Show (4:3)</PresentationFormat>
  <Paragraphs>29</Paragraphs>
  <Slides>9</Slides>
  <Notes>7</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9</vt:i4>
      </vt:variant>
    </vt:vector>
  </HeadingPairs>
  <TitlesOfParts>
    <vt:vector size="18" baseType="lpstr">
      <vt:lpstr>Arial</vt:lpstr>
      <vt:lpstr>Arial Rounded MT Bold</vt:lpstr>
      <vt:lpstr>Calibri</vt:lpstr>
      <vt:lpstr>MS Pゴシック</vt:lpstr>
      <vt:lpstr>Times New Roman</vt:lpstr>
      <vt:lpstr>Wingdings</vt:lpstr>
      <vt:lpstr>Office Theme</vt:lpstr>
      <vt:lpstr>1_Office Theme</vt:lpstr>
      <vt:lpstr>2_Office Theme</vt:lpstr>
      <vt:lpstr>PowerPoint Presentation</vt:lpstr>
      <vt:lpstr>Tips and Tricks – Supplier Invoice Requests (SIRs) </vt:lpstr>
      <vt:lpstr>PowerPoint Presentation</vt:lpstr>
      <vt:lpstr>PowerPoint Presentation</vt:lpstr>
      <vt:lpstr>PowerPoint Presentation</vt:lpstr>
      <vt:lpstr>Tips and Tricks – SIRs cont’d</vt:lpstr>
      <vt:lpstr>Tips and Tricks – SIRs cont’d</vt:lpstr>
      <vt:lpstr>PowerPoint Presentation</vt:lpstr>
      <vt:lpstr>PowerPoint Presentation</vt:lpstr>
    </vt:vector>
  </TitlesOfParts>
  <Company>University of Rochester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EDUCAUSE 2007</dc:subject>
  <dc:creator>Jim Dobbertin, Doug Wylie, John Barden</dc:creator>
  <cp:lastModifiedBy>Tatro, Glori</cp:lastModifiedBy>
  <cp:revision>3033</cp:revision>
  <cp:lastPrinted>2018-05-02T18:43:29Z</cp:lastPrinted>
  <dcterms:created xsi:type="dcterms:W3CDTF">2007-09-21T12:15:26Z</dcterms:created>
  <dcterms:modified xsi:type="dcterms:W3CDTF">2019-08-07T14:38:27Z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Document</vt:lpwstr>
  </property>
  <property fmtid="{D5CDD505-2E9C-101B-9397-08002B2CF9AE}" pid="3" name="ContentTypeId">
    <vt:lpwstr>0x010100A3B8A583CCBBB0449CB756971ADAB941</vt:lpwstr>
  </property>
</Properties>
</file>