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67" r:id="rId5"/>
    <p:sldMasterId id="2147484379" r:id="rId6"/>
    <p:sldMasterId id="2147484389" r:id="rId7"/>
  </p:sldMasterIdLst>
  <p:notesMasterIdLst>
    <p:notesMasterId r:id="rId14"/>
  </p:notesMasterIdLst>
  <p:handoutMasterIdLst>
    <p:handoutMasterId r:id="rId15"/>
  </p:handoutMasterIdLst>
  <p:sldIdLst>
    <p:sldId id="1128" r:id="rId8"/>
    <p:sldId id="1143" r:id="rId9"/>
    <p:sldId id="1147" r:id="rId10"/>
    <p:sldId id="1148" r:id="rId11"/>
    <p:sldId id="1132" r:id="rId12"/>
    <p:sldId id="1042" r:id="rId13"/>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7" userDrawn="1">
          <p15:clr>
            <a:srgbClr val="A4A3A4"/>
          </p15:clr>
        </p15:guide>
        <p15:guide id="2" pos="2168" userDrawn="1">
          <p15:clr>
            <a:srgbClr val="A4A3A4"/>
          </p15:clr>
        </p15:guide>
        <p15:guide id="3" orient="horz" pos="2903" userDrawn="1">
          <p15:clr>
            <a:srgbClr val="A4A3A4"/>
          </p15:clr>
        </p15:guide>
        <p15:guide id="4" pos="2165" userDrawn="1">
          <p15:clr>
            <a:srgbClr val="A4A3A4"/>
          </p15:clr>
        </p15:guide>
        <p15:guide id="5" orient="horz" pos="2888" userDrawn="1">
          <p15:clr>
            <a:srgbClr val="A4A3A4"/>
          </p15:clr>
        </p15:guide>
        <p15:guide id="6" orient="horz" pos="2884" userDrawn="1">
          <p15:clr>
            <a:srgbClr val="A4A3A4"/>
          </p15:clr>
        </p15:guide>
        <p15:guide id="7" orient="horz" pos="2955" userDrawn="1">
          <p15:clr>
            <a:srgbClr val="A4A3A4"/>
          </p15:clr>
        </p15:guide>
        <p15:guide id="8" orient="horz" pos="2951" userDrawn="1">
          <p15:clr>
            <a:srgbClr val="A4A3A4"/>
          </p15:clr>
        </p15:guide>
        <p15:guide id="9" orient="horz" pos="2936" userDrawn="1">
          <p15:clr>
            <a:srgbClr val="A4A3A4"/>
          </p15:clr>
        </p15:guide>
        <p15:guide id="10" orient="horz" pos="2932" userDrawn="1">
          <p15:clr>
            <a:srgbClr val="A4A3A4"/>
          </p15:clr>
        </p15:guide>
        <p15:guide id="11" pos="2217" userDrawn="1">
          <p15:clr>
            <a:srgbClr val="A4A3A4"/>
          </p15:clr>
        </p15:guide>
        <p15:guide id="12" pos="221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ts_local" initials="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5D98"/>
    <a:srgbClr val="6076B4"/>
    <a:srgbClr val="FFCC00"/>
    <a:srgbClr val="003E74"/>
    <a:srgbClr val="E26A54"/>
    <a:srgbClr val="FFFFFF"/>
    <a:srgbClr val="C7E68F"/>
    <a:srgbClr val="FFEB89"/>
    <a:srgbClr val="FFFFCC"/>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34" autoAdjust="0"/>
    <p:restoredTop sz="95405" autoAdjust="0"/>
  </p:normalViewPr>
  <p:slideViewPr>
    <p:cSldViewPr>
      <p:cViewPr varScale="1">
        <p:scale>
          <a:sx n="115" d="100"/>
          <a:sy n="115" d="100"/>
        </p:scale>
        <p:origin x="1344" y="126"/>
      </p:cViewPr>
      <p:guideLst>
        <p:guide orient="horz" pos="2160"/>
        <p:guide pos="2880"/>
      </p:guideLst>
    </p:cSldViewPr>
  </p:slideViewPr>
  <p:outlineViewPr>
    <p:cViewPr>
      <p:scale>
        <a:sx n="33" d="100"/>
        <a:sy n="33" d="100"/>
      </p:scale>
      <p:origin x="0" y="10392"/>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3" d="100"/>
          <a:sy n="63" d="100"/>
        </p:scale>
        <p:origin x="-3072" y="-77"/>
      </p:cViewPr>
      <p:guideLst>
        <p:guide orient="horz" pos="2907"/>
        <p:guide pos="2168"/>
        <p:guide orient="horz" pos="2903"/>
        <p:guide pos="2165"/>
        <p:guide orient="horz" pos="2888"/>
        <p:guide orient="horz" pos="2884"/>
        <p:guide orient="horz" pos="2955"/>
        <p:guide orient="horz" pos="2951"/>
        <p:guide orient="horz" pos="2936"/>
        <p:guide orient="horz" pos="2932"/>
        <p:guide pos="2217"/>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theme" Target="theme/theme1.xml"/><Relationship Id="rId86"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2"/>
            <a:ext cx="3043131" cy="465455"/>
          </a:xfrm>
          <a:prstGeom prst="rect">
            <a:avLst/>
          </a:prstGeom>
        </p:spPr>
        <p:txBody>
          <a:bodyPr vert="horz" lIns="91928" tIns="45965" rIns="91928" bIns="45965" rtlCol="0"/>
          <a:lstStyle>
            <a:lvl1pPr algn="l">
              <a:defRPr sz="1200"/>
            </a:lvl1pPr>
          </a:lstStyle>
          <a:p>
            <a:endParaRPr lang="en-US" dirty="0"/>
          </a:p>
        </p:txBody>
      </p:sp>
      <p:sp>
        <p:nvSpPr>
          <p:cNvPr id="3" name="Date Placeholder 2"/>
          <p:cNvSpPr>
            <a:spLocks noGrp="1"/>
          </p:cNvSpPr>
          <p:nvPr>
            <p:ph type="dt" sz="quarter" idx="1"/>
          </p:nvPr>
        </p:nvSpPr>
        <p:spPr>
          <a:xfrm>
            <a:off x="3978384" y="2"/>
            <a:ext cx="3043131" cy="465455"/>
          </a:xfrm>
          <a:prstGeom prst="rect">
            <a:avLst/>
          </a:prstGeom>
        </p:spPr>
        <p:txBody>
          <a:bodyPr vert="horz" lIns="91928" tIns="45965" rIns="91928" bIns="45965" rtlCol="0"/>
          <a:lstStyle>
            <a:lvl1pPr algn="r">
              <a:defRPr sz="1200"/>
            </a:lvl1pPr>
          </a:lstStyle>
          <a:p>
            <a:fld id="{C5665B36-4B68-4038-B04C-4259637837E9}" type="datetimeFigureOut">
              <a:rPr lang="en-US" smtClean="0"/>
              <a:pPr/>
              <a:t>9/19/2019</a:t>
            </a:fld>
            <a:endParaRPr lang="en-US" dirty="0"/>
          </a:p>
        </p:txBody>
      </p:sp>
      <p:sp>
        <p:nvSpPr>
          <p:cNvPr id="4" name="Footer Placeholder 3"/>
          <p:cNvSpPr>
            <a:spLocks noGrp="1"/>
          </p:cNvSpPr>
          <p:nvPr>
            <p:ph type="ftr" sz="quarter" idx="2"/>
          </p:nvPr>
        </p:nvSpPr>
        <p:spPr>
          <a:xfrm>
            <a:off x="11" y="8842059"/>
            <a:ext cx="3043131" cy="465455"/>
          </a:xfrm>
          <a:prstGeom prst="rect">
            <a:avLst/>
          </a:prstGeom>
        </p:spPr>
        <p:txBody>
          <a:bodyPr vert="horz" lIns="91928" tIns="45965" rIns="91928" bIns="4596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384" y="8842059"/>
            <a:ext cx="3043131" cy="465455"/>
          </a:xfrm>
          <a:prstGeom prst="rect">
            <a:avLst/>
          </a:prstGeom>
        </p:spPr>
        <p:txBody>
          <a:bodyPr vert="horz" lIns="91928" tIns="45965" rIns="91928" bIns="45965" rtlCol="0" anchor="b"/>
          <a:lstStyle>
            <a:lvl1pPr algn="r">
              <a:defRPr sz="1200"/>
            </a:lvl1pPr>
          </a:lstStyle>
          <a:p>
            <a:fld id="{D13542EC-0850-4146-A731-B7F0AE82D523}" type="slidenum">
              <a:rPr lang="en-US" smtClean="0"/>
              <a:pPr/>
              <a:t>‹#›</a:t>
            </a:fld>
            <a:endParaRPr lang="en-US" dirty="0"/>
          </a:p>
        </p:txBody>
      </p:sp>
    </p:spTree>
    <p:extLst>
      <p:ext uri="{BB962C8B-B14F-4D97-AF65-F5344CB8AC3E}">
        <p14:creationId xmlns:p14="http://schemas.microsoft.com/office/powerpoint/2010/main" val="34186159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2"/>
            <a:ext cx="3043131" cy="465455"/>
          </a:xfrm>
          <a:prstGeom prst="rect">
            <a:avLst/>
          </a:prstGeom>
        </p:spPr>
        <p:txBody>
          <a:bodyPr vert="horz" lIns="93454" tIns="46726" rIns="93454" bIns="46726" rtlCol="0"/>
          <a:lstStyle>
            <a:lvl1pPr algn="l">
              <a:defRPr sz="1200"/>
            </a:lvl1pPr>
          </a:lstStyle>
          <a:p>
            <a:pPr>
              <a:defRPr/>
            </a:pPr>
            <a:endParaRPr lang="en-US" dirty="0"/>
          </a:p>
        </p:txBody>
      </p:sp>
      <p:sp>
        <p:nvSpPr>
          <p:cNvPr id="3" name="Date Placeholder 2"/>
          <p:cNvSpPr>
            <a:spLocks noGrp="1"/>
          </p:cNvSpPr>
          <p:nvPr>
            <p:ph type="dt" idx="1"/>
          </p:nvPr>
        </p:nvSpPr>
        <p:spPr>
          <a:xfrm>
            <a:off x="3978384" y="2"/>
            <a:ext cx="3043131" cy="465455"/>
          </a:xfrm>
          <a:prstGeom prst="rect">
            <a:avLst/>
          </a:prstGeom>
        </p:spPr>
        <p:txBody>
          <a:bodyPr vert="horz" lIns="93454" tIns="46726" rIns="93454" bIns="46726" rtlCol="0"/>
          <a:lstStyle>
            <a:lvl1pPr algn="r">
              <a:defRPr sz="1200"/>
            </a:lvl1pPr>
          </a:lstStyle>
          <a:p>
            <a:pPr>
              <a:defRPr/>
            </a:pPr>
            <a:fld id="{B899B9D9-9514-4BB5-BD1B-84C8C666A399}" type="datetimeFigureOut">
              <a:rPr lang="en-US"/>
              <a:pPr>
                <a:defRPr/>
              </a:pPr>
              <a:t>9/19/2019</a:t>
            </a:fld>
            <a:endParaRPr lang="en-US" dirty="0"/>
          </a:p>
        </p:txBody>
      </p:sp>
      <p:sp>
        <p:nvSpPr>
          <p:cNvPr id="4" name="Slide Image Placeholder 3"/>
          <p:cNvSpPr>
            <a:spLocks noGrp="1" noRot="1" noChangeAspect="1"/>
          </p:cNvSpPr>
          <p:nvPr>
            <p:ph type="sldImg" idx="2"/>
          </p:nvPr>
        </p:nvSpPr>
        <p:spPr>
          <a:xfrm>
            <a:off x="1185863" y="698500"/>
            <a:ext cx="4652962" cy="3490913"/>
          </a:xfrm>
          <a:prstGeom prst="rect">
            <a:avLst/>
          </a:prstGeom>
          <a:noFill/>
          <a:ln w="12700">
            <a:solidFill>
              <a:prstClr val="black"/>
            </a:solidFill>
          </a:ln>
        </p:spPr>
        <p:txBody>
          <a:bodyPr vert="horz" lIns="93454" tIns="46726" rIns="93454" bIns="46726" rtlCol="0" anchor="ctr"/>
          <a:lstStyle/>
          <a:p>
            <a:pPr lvl="0"/>
            <a:endParaRPr lang="en-US" noProof="0" dirty="0"/>
          </a:p>
        </p:txBody>
      </p:sp>
      <p:sp>
        <p:nvSpPr>
          <p:cNvPr id="5" name="Notes Placeholder 4"/>
          <p:cNvSpPr>
            <a:spLocks noGrp="1"/>
          </p:cNvSpPr>
          <p:nvPr>
            <p:ph type="body" sz="quarter" idx="3"/>
          </p:nvPr>
        </p:nvSpPr>
        <p:spPr>
          <a:xfrm>
            <a:off x="702631" y="4421830"/>
            <a:ext cx="5617843" cy="4189095"/>
          </a:xfrm>
          <a:prstGeom prst="rect">
            <a:avLst/>
          </a:prstGeom>
        </p:spPr>
        <p:txBody>
          <a:bodyPr vert="horz" lIns="93454" tIns="46726" rIns="93454" bIns="4672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1" y="8842059"/>
            <a:ext cx="3043131" cy="465455"/>
          </a:xfrm>
          <a:prstGeom prst="rect">
            <a:avLst/>
          </a:prstGeom>
        </p:spPr>
        <p:txBody>
          <a:bodyPr vert="horz" lIns="93454" tIns="46726" rIns="93454" bIns="46726"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8384" y="8842059"/>
            <a:ext cx="3043131" cy="465455"/>
          </a:xfrm>
          <a:prstGeom prst="rect">
            <a:avLst/>
          </a:prstGeom>
        </p:spPr>
        <p:txBody>
          <a:bodyPr vert="horz" lIns="93454" tIns="46726" rIns="93454" bIns="46726" rtlCol="0" anchor="b"/>
          <a:lstStyle>
            <a:lvl1pPr algn="r">
              <a:defRPr sz="1200"/>
            </a:lvl1pPr>
          </a:lstStyle>
          <a:p>
            <a:pPr>
              <a:defRPr/>
            </a:pPr>
            <a:fld id="{6DD86180-870F-4C4E-80A9-4C1C75E40D3B}" type="slidenum">
              <a:rPr lang="en-US"/>
              <a:pPr>
                <a:defRPr/>
              </a:pPr>
              <a:t>‹#›</a:t>
            </a:fld>
            <a:endParaRPr lang="en-US" dirty="0"/>
          </a:p>
        </p:txBody>
      </p:sp>
    </p:spTree>
    <p:extLst>
      <p:ext uri="{BB962C8B-B14F-4D97-AF65-F5344CB8AC3E}">
        <p14:creationId xmlns:p14="http://schemas.microsoft.com/office/powerpoint/2010/main" val="20224731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35611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2</a:t>
            </a:fld>
            <a:endParaRPr lang="en-US" dirty="0"/>
          </a:p>
        </p:txBody>
      </p:sp>
    </p:spTree>
    <p:extLst>
      <p:ext uri="{BB962C8B-B14F-4D97-AF65-F5344CB8AC3E}">
        <p14:creationId xmlns:p14="http://schemas.microsoft.com/office/powerpoint/2010/main" val="890259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3</a:t>
            </a:fld>
            <a:endParaRPr lang="en-US" dirty="0"/>
          </a:p>
        </p:txBody>
      </p:sp>
    </p:spTree>
    <p:extLst>
      <p:ext uri="{BB962C8B-B14F-4D97-AF65-F5344CB8AC3E}">
        <p14:creationId xmlns:p14="http://schemas.microsoft.com/office/powerpoint/2010/main" val="2456860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4</a:t>
            </a:fld>
            <a:endParaRPr lang="en-US" dirty="0"/>
          </a:p>
        </p:txBody>
      </p:sp>
    </p:spTree>
    <p:extLst>
      <p:ext uri="{BB962C8B-B14F-4D97-AF65-F5344CB8AC3E}">
        <p14:creationId xmlns:p14="http://schemas.microsoft.com/office/powerpoint/2010/main" val="34561513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5</a:t>
            </a:fld>
            <a:endParaRPr lang="en-US" dirty="0"/>
          </a:p>
        </p:txBody>
      </p:sp>
    </p:spTree>
    <p:extLst>
      <p:ext uri="{BB962C8B-B14F-4D97-AF65-F5344CB8AC3E}">
        <p14:creationId xmlns:p14="http://schemas.microsoft.com/office/powerpoint/2010/main" val="2066894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solidFill>
                  <a:prstClr val="black"/>
                </a:solidFill>
              </a:rPr>
              <a:pPr>
                <a:defRPr/>
              </a:pPr>
              <a:t>6</a:t>
            </a:fld>
            <a:endParaRPr lang="en-US" dirty="0">
              <a:solidFill>
                <a:prstClr val="black"/>
              </a:solidFill>
            </a:endParaRPr>
          </a:p>
        </p:txBody>
      </p:sp>
    </p:spTree>
    <p:extLst>
      <p:ext uri="{BB962C8B-B14F-4D97-AF65-F5344CB8AC3E}">
        <p14:creationId xmlns:p14="http://schemas.microsoft.com/office/powerpoint/2010/main" val="792485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F709A0E-C91D-4C08-96DA-A9EF50F9173D}"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1C7F986-FBD9-4779-89EA-1BAFE2822712}"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057400"/>
            <a:ext cx="7772400" cy="1143000"/>
          </a:xfrm>
        </p:spPr>
        <p:txBody>
          <a:bodyPr/>
          <a:lstStyle>
            <a:lvl1pPr>
              <a:defRPr/>
            </a:lvl1pPr>
          </a:lstStyle>
          <a:p>
            <a:pPr lvl="0"/>
            <a:r>
              <a:rPr lang="en-US" altLang="en-US" noProof="0" dirty="0"/>
              <a:t>Click to edit Master title style</a:t>
            </a:r>
          </a:p>
        </p:txBody>
      </p:sp>
      <p:sp>
        <p:nvSpPr>
          <p:cNvPr id="3075" name="Rectangle 3"/>
          <p:cNvSpPr>
            <a:spLocks noGrp="1" noChangeArrowheads="1"/>
          </p:cNvSpPr>
          <p:nvPr>
            <p:ph type="subTitle" idx="1"/>
          </p:nvPr>
        </p:nvSpPr>
        <p:spPr>
          <a:xfrm>
            <a:off x="685800" y="3505200"/>
            <a:ext cx="7772400" cy="1752600"/>
          </a:xfrm>
        </p:spPr>
        <p:txBody>
          <a:bodyPr/>
          <a:lstStyle>
            <a:lvl1pPr marL="0" indent="0" algn="ctr">
              <a:buFont typeface="Wingdings" pitchFamily="124" charset="2"/>
              <a:buNone/>
              <a:defRPr/>
            </a:lvl1pPr>
          </a:lstStyle>
          <a:p>
            <a:pPr lvl="0"/>
            <a:r>
              <a:rPr lang="en-US" altLang="en-US" noProof="0"/>
              <a:t>Click to edit Master subtitle style</a:t>
            </a:r>
          </a:p>
        </p:txBody>
      </p:sp>
      <p:pic>
        <p:nvPicPr>
          <p:cNvPr id="3079" name="Picture 7" descr="footerdar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907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Line 9"/>
          <p:cNvSpPr>
            <a:spLocks noChangeShapeType="1"/>
          </p:cNvSpPr>
          <p:nvPr userDrawn="1"/>
        </p:nvSpPr>
        <p:spPr bwMode="auto">
          <a:xfrm>
            <a:off x="685800" y="1295400"/>
            <a:ext cx="7772400" cy="0"/>
          </a:xfrm>
          <a:prstGeom prst="line">
            <a:avLst/>
          </a:prstGeom>
          <a:noFill/>
          <a:ln w="50800">
            <a:solidFill>
              <a:srgbClr val="FFDE3B"/>
            </a:solidFill>
            <a:round/>
            <a:headEnd/>
            <a:tailEnd/>
          </a:ln>
        </p:spPr>
        <p:txBody>
          <a:bodyPr/>
          <a:lstStyle/>
          <a:p>
            <a:endParaRPr lang="en-US">
              <a:solidFill>
                <a:srgbClr val="FFFF00"/>
              </a:solidFill>
            </a:endParaRPr>
          </a:p>
        </p:txBody>
      </p:sp>
    </p:spTree>
    <p:extLst>
      <p:ext uri="{BB962C8B-B14F-4D97-AF65-F5344CB8AC3E}">
        <p14:creationId xmlns:p14="http://schemas.microsoft.com/office/powerpoint/2010/main" val="1667633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265879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8769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9121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1177279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34747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8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77229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bg1"/>
                </a:solidFill>
              </a:defRPr>
            </a:lvl1pPr>
          </a:lstStyle>
          <a:p>
            <a:pPr>
              <a:defRPr/>
            </a:pPr>
            <a:fld id="{E232E420-7A3D-42C3-8264-B5BCFC0A3917}" type="slidenum">
              <a:rPr lang="en-US" smtClean="0"/>
              <a:pPr>
                <a:defRPr/>
              </a:pPr>
              <a:t>‹#›</a:t>
            </a:fld>
            <a:endParaRPr lang="en-US" dirty="0"/>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64311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9398583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solidFill>
                <a:prstClr val="white"/>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377628875"/>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978817818"/>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BCBA890F-08BD-4227-B960-C236C3729EDF}"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627726774"/>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8"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9" name="Slide Number Placeholder 5"/>
          <p:cNvSpPr>
            <a:spLocks noGrp="1"/>
          </p:cNvSpPr>
          <p:nvPr>
            <p:ph type="sldNum" sz="quarter" idx="12"/>
          </p:nvPr>
        </p:nvSpPr>
        <p:spPr/>
        <p:txBody>
          <a:bodyPr/>
          <a:lstStyle>
            <a:lvl1pPr>
              <a:defRPr/>
            </a:lvl1pPr>
          </a:lstStyle>
          <a:p>
            <a:pPr>
              <a:defRPr/>
            </a:pPr>
            <a:fld id="{CD34880E-BE94-4AD5-ABF2-077AEC65D94C}"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346223566"/>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5" name="Slide Number Placeholder 5"/>
          <p:cNvSpPr>
            <a:spLocks noGrp="1"/>
          </p:cNvSpPr>
          <p:nvPr>
            <p:ph type="sldNum" sz="quarter" idx="12"/>
          </p:nvPr>
        </p:nvSpPr>
        <p:spPr/>
        <p:txBody>
          <a:bodyPr/>
          <a:lstStyle>
            <a:lvl1pPr>
              <a:defRPr/>
            </a:lvl1pPr>
          </a:lstStyle>
          <a:p>
            <a:pPr>
              <a:defRPr/>
            </a:pPr>
            <a:fld id="{6B0F0BC1-900A-47A7-B68B-80E16F4A2F51}"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109032549"/>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4" name="Slide Number Placeholder 5"/>
          <p:cNvSpPr>
            <a:spLocks noGrp="1"/>
          </p:cNvSpPr>
          <p:nvPr>
            <p:ph type="sldNum" sz="quarter" idx="12"/>
          </p:nvPr>
        </p:nvSpPr>
        <p:spPr/>
        <p:txBody>
          <a:bodyPr/>
          <a:lstStyle>
            <a:lvl1pPr>
              <a:defRPr/>
            </a:lvl1pPr>
          </a:lstStyle>
          <a:p>
            <a:pPr>
              <a:defRPr/>
            </a:pPr>
            <a:fld id="{B9B895C5-5B7E-4DA2-B36B-DA5C7BBD6287}"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79851862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3BD4502B-7789-4E8F-BB3D-5A5CA3FEC2D1}"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36094485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19F6E41A-9738-42AF-AA10-C4A23CB8C352}"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53517833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0F709A0E-C91D-4C08-96DA-A9EF50F9173D}"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784612543"/>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D1C7F986-FBD9-4779-89EA-1BAFE2822712}"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76745357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CBA890F-08BD-4227-B960-C236C3729EDF}"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CD34880E-BE94-4AD5-ABF2-077AEC65D94C}"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6B0F0BC1-900A-47A7-B68B-80E16F4A2F51}"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B9B895C5-5B7E-4DA2-B36B-DA5C7BBD6287}"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D4502B-7789-4E8F-BB3D-5A5CA3FEC2D1}"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9F6E41A-9738-42AF-AA10-C4A23CB8C352}"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pn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514600" cy="365125"/>
          </a:xfrm>
          <a:prstGeom prst="rect">
            <a:avLst/>
          </a:prstGeom>
        </p:spPr>
        <p:txBody>
          <a:bodyPr vert="horz" lIns="91440" tIns="45720" rIns="91440" bIns="45720" rtlCol="0" anchor="ctr"/>
          <a:lstStyle>
            <a:lvl1pPr algn="l">
              <a:defRPr sz="1200">
                <a:solidFill>
                  <a:schemeClr val="bg1"/>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4368" r:id="rId1"/>
    <p:sldLayoutId id="2147484369" r:id="rId2"/>
    <p:sldLayoutId id="2147484370" r:id="rId3"/>
    <p:sldLayoutId id="2147484371" r:id="rId4"/>
    <p:sldLayoutId id="2147484372" r:id="rId5"/>
    <p:sldLayoutId id="2147484373" r:id="rId6"/>
    <p:sldLayoutId id="2147484374" r:id="rId7"/>
    <p:sldLayoutId id="2147484375" r:id="rId8"/>
    <p:sldLayoutId id="2147484376" r:id="rId9"/>
    <p:sldLayoutId id="2147484377" r:id="rId10"/>
    <p:sldLayoutId id="2147484378" r:id="rId11"/>
  </p:sldLayoutIdLst>
  <p:transition/>
  <p:hf hdr="0" ft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rgbClr val="FFFF00"/>
          </a:solidFill>
          <a:latin typeface="Calibri" pitchFamily="34" charset="0"/>
        </a:defRPr>
      </a:lvl2pPr>
      <a:lvl3pPr algn="ctr" rtl="0" eaLnBrk="0" fontAlgn="base" hangingPunct="0">
        <a:spcBef>
          <a:spcPct val="0"/>
        </a:spcBef>
        <a:spcAft>
          <a:spcPct val="0"/>
        </a:spcAft>
        <a:defRPr sz="4400">
          <a:solidFill>
            <a:srgbClr val="FFFF00"/>
          </a:solidFill>
          <a:latin typeface="Calibri" pitchFamily="34" charset="0"/>
        </a:defRPr>
      </a:lvl3pPr>
      <a:lvl4pPr algn="ctr" rtl="0" eaLnBrk="0" fontAlgn="base" hangingPunct="0">
        <a:spcBef>
          <a:spcPct val="0"/>
        </a:spcBef>
        <a:spcAft>
          <a:spcPct val="0"/>
        </a:spcAft>
        <a:defRPr sz="4400">
          <a:solidFill>
            <a:srgbClr val="FFFF00"/>
          </a:solidFill>
          <a:latin typeface="Calibri" pitchFamily="34" charset="0"/>
        </a:defRPr>
      </a:lvl4pPr>
      <a:lvl5pPr algn="ctr" rtl="0" eaLnBrk="0" fontAlgn="base" hangingPunct="0">
        <a:spcBef>
          <a:spcPct val="0"/>
        </a:spcBef>
        <a:spcAft>
          <a:spcPct val="0"/>
        </a:spcAft>
        <a:defRPr sz="4400">
          <a:solidFill>
            <a:srgbClr val="FFFF00"/>
          </a:solidFill>
          <a:latin typeface="Calibri" pitchFamily="34" charset="0"/>
        </a:defRPr>
      </a:lvl5pPr>
      <a:lvl6pPr marL="457200" algn="ctr" rtl="0" fontAlgn="base">
        <a:spcBef>
          <a:spcPct val="0"/>
        </a:spcBef>
        <a:spcAft>
          <a:spcPct val="0"/>
        </a:spcAft>
        <a:defRPr sz="4400">
          <a:solidFill>
            <a:srgbClr val="FFD700"/>
          </a:solidFill>
          <a:latin typeface="Calibri" pitchFamily="34" charset="0"/>
        </a:defRPr>
      </a:lvl6pPr>
      <a:lvl7pPr marL="914400" algn="ctr" rtl="0" fontAlgn="base">
        <a:spcBef>
          <a:spcPct val="0"/>
        </a:spcBef>
        <a:spcAft>
          <a:spcPct val="0"/>
        </a:spcAft>
        <a:defRPr sz="4400">
          <a:solidFill>
            <a:srgbClr val="FFD700"/>
          </a:solidFill>
          <a:latin typeface="Calibri" pitchFamily="34" charset="0"/>
        </a:defRPr>
      </a:lvl7pPr>
      <a:lvl8pPr marL="1371600" algn="ctr" rtl="0" fontAlgn="base">
        <a:spcBef>
          <a:spcPct val="0"/>
        </a:spcBef>
        <a:spcAft>
          <a:spcPct val="0"/>
        </a:spcAft>
        <a:defRPr sz="4400">
          <a:solidFill>
            <a:srgbClr val="FFD700"/>
          </a:solidFill>
          <a:latin typeface="Calibri" pitchFamily="34" charset="0"/>
        </a:defRPr>
      </a:lvl8pPr>
      <a:lvl9pPr marL="1828800" algn="ctr" rtl="0" fontAlgn="base">
        <a:spcBef>
          <a:spcPct val="0"/>
        </a:spcBef>
        <a:spcAft>
          <a:spcPct val="0"/>
        </a:spcAft>
        <a:defRPr sz="4400">
          <a:solidFill>
            <a:srgbClr val="FFD7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j-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j-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1036" name="Picture 12" descr="footerdark"/>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5"/>
          <p:cNvSpPr txBox="1">
            <a:spLocks/>
          </p:cNvSpPr>
          <p:nvPr userDrawn="1"/>
        </p:nvSpPr>
        <p:spPr>
          <a:xfrm>
            <a:off x="6553200" y="6356350"/>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bg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1C7F986-FBD9-4779-89EA-1BAFE2822712}" type="slidenum">
              <a:rPr kumimoji="0" lang="en-US" sz="1200" b="0" i="0" u="none" strike="noStrike" kern="1200" cap="none" spc="0" normalizeH="0" baseline="0" noProof="0" smtClean="0">
                <a:ln>
                  <a:noFill/>
                </a:ln>
                <a:solidFill>
                  <a:prstClr val="white"/>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200" b="0" i="0" u="none" strike="noStrike" kern="1200" cap="none" spc="0" normalizeH="0" baseline="0" noProof="0" dirty="0">
              <a:ln>
                <a:noFill/>
              </a:ln>
              <a:solidFill>
                <a:prstClr val="white"/>
              </a:solidFill>
              <a:effectLst/>
              <a:uLnTx/>
              <a:uFillTx/>
              <a:latin typeface="Arial" charset="0"/>
              <a:ea typeface="+mn-ea"/>
              <a:cs typeface="+mn-cs"/>
            </a:endParaRPr>
          </a:p>
        </p:txBody>
      </p:sp>
    </p:spTree>
    <p:extLst>
      <p:ext uri="{BB962C8B-B14F-4D97-AF65-F5344CB8AC3E}">
        <p14:creationId xmlns:p14="http://schemas.microsoft.com/office/powerpoint/2010/main" val="2976476352"/>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Lst>
  <p:hf hdr="0" ftr="0"/>
  <p:txStyles>
    <p:titleStyle>
      <a:lvl1pPr algn="ctr" rtl="0" fontAlgn="base">
        <a:spcBef>
          <a:spcPct val="0"/>
        </a:spcBef>
        <a:spcAft>
          <a:spcPct val="0"/>
        </a:spcAft>
        <a:defRPr sz="4400">
          <a:solidFill>
            <a:schemeClr val="tx2"/>
          </a:solidFill>
          <a:latin typeface="Calibri" panose="020F0502020204030204" pitchFamily="34" charset="0"/>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p:titleStyle>
    <p:bodyStyle>
      <a:lvl1pPr marL="342900" indent="-342900" algn="l" rtl="0" fontAlgn="base">
        <a:spcBef>
          <a:spcPct val="20000"/>
        </a:spcBef>
        <a:spcAft>
          <a:spcPct val="0"/>
        </a:spcAft>
        <a:buFont typeface="Wingdings" pitchFamily="124" charset="2"/>
        <a:buChar char="§"/>
        <a:defRPr sz="3200">
          <a:solidFill>
            <a:schemeClr val="tx1"/>
          </a:solidFill>
          <a:latin typeface="Calibri" panose="020F0502020204030204" pitchFamily="34" charset="0"/>
          <a:ea typeface="+mn-ea"/>
          <a:cs typeface="+mn-cs"/>
        </a:defRPr>
      </a:lvl1pPr>
      <a:lvl2pPr marL="742950" indent="-285750" algn="l" rtl="0" fontAlgn="base">
        <a:spcBef>
          <a:spcPct val="20000"/>
        </a:spcBef>
        <a:spcAft>
          <a:spcPct val="0"/>
        </a:spcAft>
        <a:buFont typeface="Wingdings" pitchFamily="124" charset="2"/>
        <a:buChar char="§"/>
        <a:defRPr sz="2800">
          <a:solidFill>
            <a:schemeClr val="tx1"/>
          </a:solidFill>
          <a:latin typeface="Calibri" panose="020F0502020204030204" pitchFamily="34" charset="0"/>
          <a:ea typeface="+mn-ea"/>
        </a:defRPr>
      </a:lvl2pPr>
      <a:lvl3pPr marL="1143000" indent="-228600" algn="l" rtl="0" fontAlgn="base">
        <a:spcBef>
          <a:spcPct val="20000"/>
        </a:spcBef>
        <a:spcAft>
          <a:spcPct val="0"/>
        </a:spcAft>
        <a:buFont typeface="Wingdings" pitchFamily="124" charset="2"/>
        <a:buChar char="§"/>
        <a:defRPr sz="2400">
          <a:solidFill>
            <a:schemeClr val="tx1"/>
          </a:solidFill>
          <a:latin typeface="Calibri" panose="020F0502020204030204" pitchFamily="34" charset="0"/>
          <a:ea typeface="+mn-ea"/>
        </a:defRPr>
      </a:lvl3pPr>
      <a:lvl4pPr marL="16002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4pPr>
      <a:lvl5pPr marL="20574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5pPr>
      <a:lvl6pPr marL="2514600" indent="-228600" algn="l" rtl="0" fontAlgn="base">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fontAlgn="base">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fontAlgn="base">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fontAlgn="base">
        <a:spcBef>
          <a:spcPct val="20000"/>
        </a:spcBef>
        <a:spcAft>
          <a:spcPct val="0"/>
        </a:spcAft>
        <a:buFont typeface="Wingdings" pitchFamily="124"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514600" cy="365125"/>
          </a:xfrm>
          <a:prstGeom prst="rect">
            <a:avLst/>
          </a:prstGeom>
        </p:spPr>
        <p:txBody>
          <a:bodyPr vert="horz" lIns="91440" tIns="45720" rIns="91440" bIns="45720" rtlCol="0" anchor="ctr"/>
          <a:lstStyle>
            <a:lvl1pPr algn="l">
              <a:defRPr sz="1200">
                <a:solidFill>
                  <a:schemeClr val="bg1"/>
                </a:solidFill>
              </a:defRPr>
            </a:lvl1pPr>
          </a:lstStyle>
          <a:p>
            <a:pPr>
              <a:defRPr/>
            </a:pPr>
            <a:endParaRPr lang="en-US" dirty="0">
              <a:solidFill>
                <a:prstClr val="white"/>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solidFill>
                <a:prstClr val="white"/>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007175370"/>
      </p:ext>
    </p:extLst>
  </p:cSld>
  <p:clrMap bg1="lt1" tx1="dk1" bg2="lt2" tx2="dk2" accent1="accent1" accent2="accent2" accent3="accent3" accent4="accent4" accent5="accent5" accent6="accent6" hlink="hlink" folHlink="folHlink"/>
  <p:sldLayoutIdLst>
    <p:sldLayoutId id="2147484390" r:id="rId1"/>
    <p:sldLayoutId id="2147484391" r:id="rId2"/>
    <p:sldLayoutId id="2147484392" r:id="rId3"/>
    <p:sldLayoutId id="2147484393" r:id="rId4"/>
    <p:sldLayoutId id="2147484394" r:id="rId5"/>
    <p:sldLayoutId id="2147484395" r:id="rId6"/>
    <p:sldLayoutId id="2147484396" r:id="rId7"/>
    <p:sldLayoutId id="2147484397" r:id="rId8"/>
    <p:sldLayoutId id="2147484398" r:id="rId9"/>
    <p:sldLayoutId id="2147484399" r:id="rId10"/>
    <p:sldLayoutId id="2147484400" r:id="rId11"/>
  </p:sldLayoutIdLst>
  <p:transition/>
  <p:hf hdr="0" ft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rgbClr val="FFFF00"/>
          </a:solidFill>
          <a:latin typeface="Calibri" pitchFamily="34" charset="0"/>
        </a:defRPr>
      </a:lvl2pPr>
      <a:lvl3pPr algn="ctr" rtl="0" eaLnBrk="0" fontAlgn="base" hangingPunct="0">
        <a:spcBef>
          <a:spcPct val="0"/>
        </a:spcBef>
        <a:spcAft>
          <a:spcPct val="0"/>
        </a:spcAft>
        <a:defRPr sz="4400">
          <a:solidFill>
            <a:srgbClr val="FFFF00"/>
          </a:solidFill>
          <a:latin typeface="Calibri" pitchFamily="34" charset="0"/>
        </a:defRPr>
      </a:lvl3pPr>
      <a:lvl4pPr algn="ctr" rtl="0" eaLnBrk="0" fontAlgn="base" hangingPunct="0">
        <a:spcBef>
          <a:spcPct val="0"/>
        </a:spcBef>
        <a:spcAft>
          <a:spcPct val="0"/>
        </a:spcAft>
        <a:defRPr sz="4400">
          <a:solidFill>
            <a:srgbClr val="FFFF00"/>
          </a:solidFill>
          <a:latin typeface="Calibri" pitchFamily="34" charset="0"/>
        </a:defRPr>
      </a:lvl4pPr>
      <a:lvl5pPr algn="ctr" rtl="0" eaLnBrk="0" fontAlgn="base" hangingPunct="0">
        <a:spcBef>
          <a:spcPct val="0"/>
        </a:spcBef>
        <a:spcAft>
          <a:spcPct val="0"/>
        </a:spcAft>
        <a:defRPr sz="4400">
          <a:solidFill>
            <a:srgbClr val="FFFF00"/>
          </a:solidFill>
          <a:latin typeface="Calibri" pitchFamily="34" charset="0"/>
        </a:defRPr>
      </a:lvl5pPr>
      <a:lvl6pPr marL="457200" algn="ctr" rtl="0" fontAlgn="base">
        <a:spcBef>
          <a:spcPct val="0"/>
        </a:spcBef>
        <a:spcAft>
          <a:spcPct val="0"/>
        </a:spcAft>
        <a:defRPr sz="4400">
          <a:solidFill>
            <a:srgbClr val="FFD700"/>
          </a:solidFill>
          <a:latin typeface="Calibri" pitchFamily="34" charset="0"/>
        </a:defRPr>
      </a:lvl6pPr>
      <a:lvl7pPr marL="914400" algn="ctr" rtl="0" fontAlgn="base">
        <a:spcBef>
          <a:spcPct val="0"/>
        </a:spcBef>
        <a:spcAft>
          <a:spcPct val="0"/>
        </a:spcAft>
        <a:defRPr sz="4400">
          <a:solidFill>
            <a:srgbClr val="FFD700"/>
          </a:solidFill>
          <a:latin typeface="Calibri" pitchFamily="34" charset="0"/>
        </a:defRPr>
      </a:lvl7pPr>
      <a:lvl8pPr marL="1371600" algn="ctr" rtl="0" fontAlgn="base">
        <a:spcBef>
          <a:spcPct val="0"/>
        </a:spcBef>
        <a:spcAft>
          <a:spcPct val="0"/>
        </a:spcAft>
        <a:defRPr sz="4400">
          <a:solidFill>
            <a:srgbClr val="FFD700"/>
          </a:solidFill>
          <a:latin typeface="Calibri" pitchFamily="34" charset="0"/>
        </a:defRPr>
      </a:lvl8pPr>
      <a:lvl9pPr marL="1828800" algn="ctr" rtl="0" fontAlgn="base">
        <a:spcBef>
          <a:spcPct val="0"/>
        </a:spcBef>
        <a:spcAft>
          <a:spcPct val="0"/>
        </a:spcAft>
        <a:defRPr sz="4400">
          <a:solidFill>
            <a:srgbClr val="FFD7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j-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j-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themeOverride" Target="../theme/themeOverride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9" descr="Hor2color"/>
          <p:cNvPicPr>
            <a:picLocks noChangeAspect="1" noChangeArrowheads="1"/>
          </p:cNvPicPr>
          <p:nvPr/>
        </p:nvPicPr>
        <p:blipFill>
          <a:blip r:embed="rId3" cstate="print"/>
          <a:srcRect/>
          <a:stretch>
            <a:fillRect/>
          </a:stretch>
        </p:blipFill>
        <p:spPr bwMode="auto">
          <a:xfrm>
            <a:off x="685800" y="4572000"/>
            <a:ext cx="2286000" cy="1798967"/>
          </a:xfrm>
          <a:prstGeom prst="rect">
            <a:avLst/>
          </a:prstGeom>
          <a:noFill/>
          <a:ln w="9525">
            <a:noFill/>
            <a:miter lim="800000"/>
            <a:headEnd/>
            <a:tailEnd/>
          </a:ln>
        </p:spPr>
      </p:pic>
      <p:sp>
        <p:nvSpPr>
          <p:cNvPr id="6" name="Line 9"/>
          <p:cNvSpPr>
            <a:spLocks noChangeShapeType="1"/>
          </p:cNvSpPr>
          <p:nvPr/>
        </p:nvSpPr>
        <p:spPr bwMode="auto">
          <a:xfrm>
            <a:off x="3200400" y="5257800"/>
            <a:ext cx="59436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9" name="Text Box 15"/>
          <p:cNvSpPr txBox="1">
            <a:spLocks noChangeArrowheads="1"/>
          </p:cNvSpPr>
          <p:nvPr/>
        </p:nvSpPr>
        <p:spPr bwMode="auto">
          <a:xfrm>
            <a:off x="381000" y="1905000"/>
            <a:ext cx="8382000" cy="1754326"/>
          </a:xfrm>
          <a:prstGeom prst="rect">
            <a:avLst/>
          </a:prstGeom>
          <a:noFill/>
          <a:ln w="9525">
            <a:noFill/>
            <a:miter lim="800000"/>
            <a:headEnd/>
            <a:tailEnd/>
          </a:ln>
        </p:spPr>
        <p:txBody>
          <a:bodyPr wrap="square">
            <a:spAutoFit/>
          </a:bodyPr>
          <a:lstStyle/>
          <a:p>
            <a:r>
              <a:rPr lang="en-US" sz="3600" dirty="0" smtClean="0">
                <a:solidFill>
                  <a:prstClr val="white"/>
                </a:solidFill>
                <a:latin typeface="Calibri"/>
                <a:ea typeface="+mj-ea"/>
                <a:cs typeface="+mj-cs"/>
              </a:rPr>
              <a:t>Procure </a:t>
            </a:r>
            <a:r>
              <a:rPr lang="en-US" sz="3600" dirty="0">
                <a:solidFill>
                  <a:prstClr val="white"/>
                </a:solidFill>
                <a:latin typeface="Calibri"/>
                <a:ea typeface="+mj-ea"/>
                <a:cs typeface="+mj-cs"/>
              </a:rPr>
              <a:t>to Pay </a:t>
            </a:r>
            <a:r>
              <a:rPr lang="en-US" sz="3600" dirty="0" smtClean="0">
                <a:solidFill>
                  <a:prstClr val="white"/>
                </a:solidFill>
                <a:latin typeface="Calibri"/>
                <a:ea typeface="+mj-ea"/>
                <a:cs typeface="+mj-cs"/>
              </a:rPr>
              <a:t>Project </a:t>
            </a:r>
          </a:p>
          <a:p>
            <a:r>
              <a:rPr lang="en-US" sz="3600" dirty="0" smtClean="0">
                <a:solidFill>
                  <a:prstClr val="white"/>
                </a:solidFill>
                <a:latin typeface="Calibri"/>
                <a:ea typeface="+mj-ea"/>
                <a:cs typeface="+mj-cs"/>
              </a:rPr>
              <a:t>Tips and Tricks – Canceling a Draft or In Progress Requisition or SIR</a:t>
            </a:r>
            <a:endParaRPr lang="en-US" sz="1400" dirty="0">
              <a:solidFill>
                <a:schemeClr val="bg1"/>
              </a:solidFill>
              <a:latin typeface="+mn-lt"/>
            </a:endParaRPr>
          </a:p>
        </p:txBody>
      </p:sp>
    </p:spTree>
    <p:extLst>
      <p:ext uri="{BB962C8B-B14F-4D97-AF65-F5344CB8AC3E}">
        <p14:creationId xmlns:p14="http://schemas.microsoft.com/office/powerpoint/2010/main" val="307649400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43098" y="152400"/>
            <a:ext cx="7948863" cy="1230592"/>
          </a:xfrm>
        </p:spPr>
        <p:txBody>
          <a:bodyPr>
            <a:noAutofit/>
          </a:bodyPr>
          <a:lstStyle/>
          <a:p>
            <a:pPr algn="l"/>
            <a:r>
              <a:rPr lang="en-US" sz="3200" dirty="0" smtClean="0">
                <a:latin typeface="Arial Rounded MT Bold" panose="020F0704030504030204" pitchFamily="34" charset="0"/>
                <a:cs typeface="Arial" panose="020B0604020202020204" pitchFamily="34" charset="0"/>
              </a:rPr>
              <a:t>Tips and Tricks – </a:t>
            </a:r>
            <a:r>
              <a:rPr lang="en-US" sz="2400" dirty="0" smtClean="0">
                <a:solidFill>
                  <a:srgbClr val="2C5D98"/>
                </a:solidFill>
                <a:latin typeface="Calibri"/>
              </a:rPr>
              <a:t>Canceling a Draft or In Progress Requisition or SIR</a:t>
            </a:r>
            <a:r>
              <a:rPr lang="en-US" sz="3200" dirty="0" smtClean="0">
                <a:solidFill>
                  <a:srgbClr val="2C5D98"/>
                </a:solidFill>
                <a:latin typeface="Calibri"/>
              </a:rPr>
              <a:t>.</a:t>
            </a:r>
            <a:endParaRPr lang="en-US" sz="3200" dirty="0">
              <a:solidFill>
                <a:srgbClr val="2C5D98"/>
              </a:solidFill>
              <a:latin typeface="Calibri"/>
            </a:endParaRPr>
          </a:p>
        </p:txBody>
      </p:sp>
      <p:sp>
        <p:nvSpPr>
          <p:cNvPr id="3" name="Content Placeholder 2"/>
          <p:cNvSpPr>
            <a:spLocks noGrp="1"/>
          </p:cNvSpPr>
          <p:nvPr>
            <p:ph idx="4294967295"/>
          </p:nvPr>
        </p:nvSpPr>
        <p:spPr>
          <a:xfrm>
            <a:off x="376744" y="1676400"/>
            <a:ext cx="8015217" cy="3505200"/>
          </a:xfrm>
        </p:spPr>
        <p:txBody>
          <a:bodyPr>
            <a:noAutofit/>
          </a:bodyPr>
          <a:lstStyle/>
          <a:p>
            <a:pPr marL="457200" lvl="1" indent="0" fontAlgn="ctr">
              <a:buNone/>
            </a:pPr>
            <a:r>
              <a:rPr lang="en-US" sz="2000" b="1" dirty="0" smtClean="0">
                <a:solidFill>
                  <a:schemeClr val="bg2">
                    <a:lumMod val="50000"/>
                  </a:schemeClr>
                </a:solidFill>
              </a:rPr>
              <a:t>If you have started a SIR or a Requisition that is in Draft status or is In Progress and you decide it is no longer needed, it is very easy to cancel the transaction. </a:t>
            </a:r>
          </a:p>
          <a:p>
            <a:pPr marL="457200" lvl="1" indent="0" fontAlgn="ctr">
              <a:buNone/>
            </a:pPr>
            <a:endParaRPr lang="en-US" sz="2000" b="1" dirty="0">
              <a:solidFill>
                <a:schemeClr val="bg2">
                  <a:lumMod val="50000"/>
                </a:schemeClr>
              </a:solidFill>
            </a:endParaRPr>
          </a:p>
          <a:p>
            <a:pPr marL="457200" lvl="1" indent="0" fontAlgn="ctr">
              <a:buNone/>
            </a:pPr>
            <a:r>
              <a:rPr lang="en-US" sz="2000" b="1" dirty="0" smtClean="0">
                <a:solidFill>
                  <a:schemeClr val="bg2">
                    <a:lumMod val="50000"/>
                  </a:schemeClr>
                </a:solidFill>
              </a:rPr>
              <a:t>The first thing to do is to find the document number.  You can check your dashboard for My Requisitions or My Supplier Invoice Requests. </a:t>
            </a:r>
          </a:p>
          <a:p>
            <a:pPr marL="457200" lvl="1" indent="0" fontAlgn="ctr">
              <a:buNone/>
            </a:pPr>
            <a:r>
              <a:rPr lang="en-US" sz="2000" b="1" dirty="0" smtClean="0">
                <a:solidFill>
                  <a:schemeClr val="bg2">
                    <a:lumMod val="50000"/>
                  </a:schemeClr>
                </a:solidFill>
              </a:rPr>
              <a:t>If using your </a:t>
            </a:r>
            <a:r>
              <a:rPr lang="en-US" sz="2000" b="1" dirty="0" err="1" smtClean="0">
                <a:solidFill>
                  <a:schemeClr val="bg2">
                    <a:lumMod val="50000"/>
                  </a:schemeClr>
                </a:solidFill>
              </a:rPr>
              <a:t>Worklets</a:t>
            </a:r>
            <a:r>
              <a:rPr lang="en-US" sz="2000" b="1" dirty="0" smtClean="0">
                <a:solidFill>
                  <a:schemeClr val="bg2">
                    <a:lumMod val="50000"/>
                  </a:schemeClr>
                </a:solidFill>
              </a:rPr>
              <a:t> it is a simple matter of using the action button and selecting Cancel. </a:t>
            </a:r>
          </a:p>
          <a:p>
            <a:pPr marL="457200" lvl="1" indent="0" fontAlgn="ctr">
              <a:buNone/>
            </a:pPr>
            <a:r>
              <a:rPr lang="en-US" sz="2000" b="1" dirty="0" smtClean="0">
                <a:solidFill>
                  <a:schemeClr val="bg2">
                    <a:lumMod val="50000"/>
                  </a:schemeClr>
                </a:solidFill>
              </a:rPr>
              <a:t>If you know the number and you type it into the search bar you can also get to the action button to cancel the transaction</a:t>
            </a:r>
            <a:endParaRPr lang="en-US" sz="2000" b="1" dirty="0">
              <a:solidFill>
                <a:schemeClr val="bg2">
                  <a:lumMod val="50000"/>
                </a:schemeClr>
              </a:solidFill>
            </a:endParaRPr>
          </a:p>
        </p:txBody>
      </p:sp>
      <p:sp>
        <p:nvSpPr>
          <p:cNvPr id="4" name="Line 9"/>
          <p:cNvSpPr>
            <a:spLocks noChangeShapeType="1"/>
          </p:cNvSpPr>
          <p:nvPr/>
        </p:nvSpPr>
        <p:spPr bwMode="auto">
          <a:xfrm>
            <a:off x="228600" y="12954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Tree>
    <p:extLst>
      <p:ext uri="{BB962C8B-B14F-4D97-AF65-F5344CB8AC3E}">
        <p14:creationId xmlns:p14="http://schemas.microsoft.com/office/powerpoint/2010/main" val="3106477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3136" y="0"/>
            <a:ext cx="7948863" cy="1230592"/>
          </a:xfrm>
        </p:spPr>
        <p:txBody>
          <a:bodyPr>
            <a:noAutofit/>
          </a:bodyPr>
          <a:lstStyle/>
          <a:p>
            <a:pPr algn="l"/>
            <a:r>
              <a:rPr lang="en-US" sz="3200" dirty="0" smtClean="0">
                <a:latin typeface="Arial Rounded MT Bold" panose="020F0704030504030204" pitchFamily="34" charset="0"/>
                <a:cs typeface="Arial" panose="020B0604020202020204" pitchFamily="34" charset="0"/>
              </a:rPr>
              <a:t>Tips and Tricks – </a:t>
            </a:r>
            <a:r>
              <a:rPr lang="en-US" sz="3200" dirty="0">
                <a:solidFill>
                  <a:srgbClr val="2C5D98"/>
                </a:solidFill>
                <a:latin typeface="Calibri"/>
              </a:rPr>
              <a:t>Canceling a Draft or In Progress Requisition or SIR</a:t>
            </a:r>
            <a:r>
              <a:rPr lang="en-US" sz="4000" dirty="0">
                <a:solidFill>
                  <a:srgbClr val="2C5D98"/>
                </a:solidFill>
                <a:latin typeface="Calibri"/>
              </a:rPr>
              <a:t>.</a:t>
            </a:r>
            <a:endParaRPr lang="en-US" sz="3200" dirty="0">
              <a:latin typeface="Arial Rounded MT Bold" panose="020F0704030504030204" pitchFamily="34" charset="0"/>
              <a:cs typeface="Arial" panose="020B0604020202020204" pitchFamily="34" charset="0"/>
            </a:endParaRPr>
          </a:p>
        </p:txBody>
      </p:sp>
      <p:sp>
        <p:nvSpPr>
          <p:cNvPr id="4" name="Line 9"/>
          <p:cNvSpPr>
            <a:spLocks noChangeShapeType="1"/>
          </p:cNvSpPr>
          <p:nvPr/>
        </p:nvSpPr>
        <p:spPr bwMode="auto">
          <a:xfrm>
            <a:off x="457199" y="11430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pic>
        <p:nvPicPr>
          <p:cNvPr id="7" name="Picture 6"/>
          <p:cNvPicPr>
            <a:picLocks noChangeAspect="1"/>
          </p:cNvPicPr>
          <p:nvPr/>
        </p:nvPicPr>
        <p:blipFill>
          <a:blip r:embed="rId3"/>
          <a:stretch>
            <a:fillRect/>
          </a:stretch>
        </p:blipFill>
        <p:spPr>
          <a:xfrm>
            <a:off x="2819400" y="1230592"/>
            <a:ext cx="6117162" cy="4330622"/>
          </a:xfrm>
          <a:prstGeom prst="rect">
            <a:avLst/>
          </a:prstGeom>
        </p:spPr>
      </p:pic>
      <p:sp>
        <p:nvSpPr>
          <p:cNvPr id="8" name="TextBox 7"/>
          <p:cNvSpPr txBox="1"/>
          <p:nvPr/>
        </p:nvSpPr>
        <p:spPr>
          <a:xfrm>
            <a:off x="433136" y="1371600"/>
            <a:ext cx="2286000" cy="3693319"/>
          </a:xfrm>
          <a:prstGeom prst="rect">
            <a:avLst/>
          </a:prstGeom>
          <a:noFill/>
        </p:spPr>
        <p:txBody>
          <a:bodyPr wrap="square" rtlCol="0">
            <a:spAutoFit/>
          </a:bodyPr>
          <a:lstStyle/>
          <a:p>
            <a:r>
              <a:rPr lang="en-US" dirty="0" smtClean="0">
                <a:solidFill>
                  <a:schemeClr val="tx2">
                    <a:lumMod val="75000"/>
                  </a:schemeClr>
                </a:solidFill>
              </a:rPr>
              <a:t>To use the My Requisitions or My Supplier Invoice Request </a:t>
            </a:r>
            <a:r>
              <a:rPr lang="en-US" dirty="0" err="1" smtClean="0">
                <a:solidFill>
                  <a:schemeClr val="tx2">
                    <a:lumMod val="75000"/>
                  </a:schemeClr>
                </a:solidFill>
              </a:rPr>
              <a:t>Worklets</a:t>
            </a:r>
            <a:r>
              <a:rPr lang="en-US" dirty="0" smtClean="0">
                <a:solidFill>
                  <a:schemeClr val="tx2">
                    <a:lumMod val="75000"/>
                  </a:schemeClr>
                </a:solidFill>
              </a:rPr>
              <a:t> on your dashboard simply find the correct transaction, hover, click on the Action button, hover over Requisition and select Cancel.  Be sure to Click OK to complete the task.</a:t>
            </a:r>
            <a:endParaRPr lang="en-US" dirty="0">
              <a:solidFill>
                <a:schemeClr val="tx2">
                  <a:lumMod val="75000"/>
                </a:schemeClr>
              </a:solidFill>
            </a:endParaRPr>
          </a:p>
        </p:txBody>
      </p:sp>
    </p:spTree>
    <p:extLst>
      <p:ext uri="{BB962C8B-B14F-4D97-AF65-F5344CB8AC3E}">
        <p14:creationId xmlns:p14="http://schemas.microsoft.com/office/powerpoint/2010/main" val="22110896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3136" y="0"/>
            <a:ext cx="7948863" cy="1230592"/>
          </a:xfrm>
        </p:spPr>
        <p:txBody>
          <a:bodyPr>
            <a:noAutofit/>
          </a:bodyPr>
          <a:lstStyle/>
          <a:p>
            <a:pPr algn="l"/>
            <a:r>
              <a:rPr lang="en-US" sz="3200" dirty="0" smtClean="0">
                <a:latin typeface="Arial Rounded MT Bold" panose="020F0704030504030204" pitchFamily="34" charset="0"/>
                <a:cs typeface="Arial" panose="020B0604020202020204" pitchFamily="34" charset="0"/>
              </a:rPr>
              <a:t>Tips and Tricks-</a:t>
            </a:r>
            <a:r>
              <a:rPr lang="en-US" sz="2400" dirty="0">
                <a:solidFill>
                  <a:srgbClr val="2C5D98"/>
                </a:solidFill>
                <a:latin typeface="Calibri"/>
              </a:rPr>
              <a:t> Canceling a Draft or In Progress Requisition or SIR</a:t>
            </a:r>
            <a:r>
              <a:rPr lang="en-US" sz="3200" dirty="0">
                <a:solidFill>
                  <a:srgbClr val="2C5D98"/>
                </a:solidFill>
                <a:latin typeface="Calibri"/>
              </a:rPr>
              <a:t>.</a:t>
            </a:r>
            <a:r>
              <a:rPr lang="en-US" sz="800" dirty="0">
                <a:solidFill>
                  <a:srgbClr val="2C5D98"/>
                </a:solidFill>
              </a:rPr>
              <a:t/>
            </a:r>
            <a:br>
              <a:rPr lang="en-US" sz="800" dirty="0">
                <a:solidFill>
                  <a:srgbClr val="2C5D98"/>
                </a:solidFill>
              </a:rPr>
            </a:br>
            <a:endParaRPr lang="en-US" sz="1600" dirty="0">
              <a:latin typeface="Arial Rounded MT Bold" panose="020F0704030504030204" pitchFamily="34" charset="0"/>
              <a:cs typeface="Arial" panose="020B0604020202020204" pitchFamily="34" charset="0"/>
            </a:endParaRPr>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7" name="TextBox 6"/>
          <p:cNvSpPr txBox="1"/>
          <p:nvPr/>
        </p:nvSpPr>
        <p:spPr>
          <a:xfrm>
            <a:off x="634242" y="1066800"/>
            <a:ext cx="7619999" cy="1323439"/>
          </a:xfrm>
          <a:prstGeom prst="rect">
            <a:avLst/>
          </a:prstGeom>
          <a:noFill/>
        </p:spPr>
        <p:txBody>
          <a:bodyPr wrap="square" rtlCol="0">
            <a:spAutoFit/>
          </a:bodyPr>
          <a:lstStyle/>
          <a:p>
            <a:r>
              <a:rPr lang="en-US" sz="1600" dirty="0" smtClean="0">
                <a:solidFill>
                  <a:schemeClr val="tx2"/>
                </a:solidFill>
              </a:rPr>
              <a:t>To use the global search bar type the full document number, including letters, into the search bar and hit enter.  Then select All of Workday or Procurement and the blue number will appear.  The action button is just to the right of the number if you hover there.  Click the button, hover over Supplier Invoice Request or Requisition and select Cancel.  Be sure to click OK to conclude the task.</a:t>
            </a:r>
            <a:endParaRPr lang="en-US" sz="1600" dirty="0">
              <a:solidFill>
                <a:schemeClr val="tx2"/>
              </a:solidFill>
            </a:endParaRPr>
          </a:p>
        </p:txBody>
      </p:sp>
      <p:pic>
        <p:nvPicPr>
          <p:cNvPr id="5" name="Picture 4"/>
          <p:cNvPicPr>
            <a:picLocks noChangeAspect="1"/>
          </p:cNvPicPr>
          <p:nvPr/>
        </p:nvPicPr>
        <p:blipFill>
          <a:blip r:embed="rId3"/>
          <a:stretch>
            <a:fillRect/>
          </a:stretch>
        </p:blipFill>
        <p:spPr>
          <a:xfrm>
            <a:off x="1224916" y="2362200"/>
            <a:ext cx="7376366" cy="3734869"/>
          </a:xfrm>
          <a:prstGeom prst="rect">
            <a:avLst/>
          </a:prstGeom>
        </p:spPr>
      </p:pic>
    </p:spTree>
    <p:extLst>
      <p:ext uri="{BB962C8B-B14F-4D97-AF65-F5344CB8AC3E}">
        <p14:creationId xmlns:p14="http://schemas.microsoft.com/office/powerpoint/2010/main" val="1473206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5153E2-2B8A-49F3-89FD-0A98A3016CC9}"/>
              </a:ext>
            </a:extLst>
          </p:cNvPr>
          <p:cNvSpPr txBox="1"/>
          <p:nvPr/>
        </p:nvSpPr>
        <p:spPr>
          <a:xfrm>
            <a:off x="2400300" y="4191000"/>
            <a:ext cx="4343400" cy="461665"/>
          </a:xfrm>
          <a:prstGeom prst="rect">
            <a:avLst/>
          </a:prstGeom>
          <a:noFill/>
        </p:spPr>
        <p:txBody>
          <a:bodyPr wrap="square" rtlCol="0">
            <a:spAutoFit/>
          </a:bodyPr>
          <a:lstStyle/>
          <a:p>
            <a:pPr algn="ctr"/>
            <a:r>
              <a:rPr lang="en-US" sz="2400" dirty="0"/>
              <a:t>Questions</a:t>
            </a:r>
            <a:r>
              <a:rPr lang="en-US" dirty="0"/>
              <a:t>?</a:t>
            </a:r>
          </a:p>
        </p:txBody>
      </p:sp>
      <p:pic>
        <p:nvPicPr>
          <p:cNvPr id="3" name="Picture 2"/>
          <p:cNvPicPr>
            <a:picLocks noChangeAspect="1"/>
          </p:cNvPicPr>
          <p:nvPr/>
        </p:nvPicPr>
        <p:blipFill>
          <a:blip r:embed="rId4"/>
          <a:stretch>
            <a:fillRect/>
          </a:stretch>
        </p:blipFill>
        <p:spPr>
          <a:xfrm>
            <a:off x="0" y="0"/>
            <a:ext cx="9144000" cy="6329066"/>
          </a:xfrm>
          <a:prstGeom prst="rect">
            <a:avLst/>
          </a:prstGeom>
        </p:spPr>
      </p:pic>
    </p:spTree>
    <p:extLst>
      <p:ext uri="{BB962C8B-B14F-4D97-AF65-F5344CB8AC3E}">
        <p14:creationId xmlns:p14="http://schemas.microsoft.com/office/powerpoint/2010/main" val="9531914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Hor2color"/>
          <p:cNvPicPr>
            <a:picLocks noChangeAspect="1" noChangeArrowheads="1"/>
          </p:cNvPicPr>
          <p:nvPr/>
        </p:nvPicPr>
        <p:blipFill>
          <a:blip r:embed="rId3" cstate="print"/>
          <a:srcRect/>
          <a:stretch>
            <a:fillRect/>
          </a:stretch>
        </p:blipFill>
        <p:spPr bwMode="auto">
          <a:xfrm>
            <a:off x="3276600" y="1524000"/>
            <a:ext cx="2286000" cy="1798967"/>
          </a:xfrm>
          <a:prstGeom prst="rect">
            <a:avLst/>
          </a:prstGeom>
          <a:noFill/>
          <a:ln w="9525">
            <a:noFill/>
            <a:miter lim="800000"/>
            <a:headEnd/>
            <a:tailEnd/>
          </a:ln>
        </p:spPr>
      </p:pic>
      <p:sp>
        <p:nvSpPr>
          <p:cNvPr id="2" name="Slide Number Placeholder 1"/>
          <p:cNvSpPr>
            <a:spLocks noGrp="1"/>
          </p:cNvSpPr>
          <p:nvPr>
            <p:ph type="sldNum" sz="quarter" idx="4"/>
          </p:nvPr>
        </p:nvSpPr>
        <p:spPr/>
        <p:txBody>
          <a:bodyPr/>
          <a:lstStyle/>
          <a:p>
            <a:pPr>
              <a:defRPr/>
            </a:pPr>
            <a:fld id="{E232E420-7A3D-42C3-8264-B5BCFC0A3917}" type="slidenum">
              <a:rPr lang="en-US" smtClean="0">
                <a:solidFill>
                  <a:prstClr val="white"/>
                </a:solidFill>
              </a:rPr>
              <a:pPr>
                <a:defRPr/>
              </a:pPr>
              <a:t>6</a:t>
            </a:fld>
            <a:endParaRPr lang="en-US" dirty="0">
              <a:solidFill>
                <a:prstClr val="white"/>
              </a:solidFill>
            </a:endParaRPr>
          </a:p>
        </p:txBody>
      </p:sp>
    </p:spTree>
    <p:extLst>
      <p:ext uri="{BB962C8B-B14F-4D97-AF65-F5344CB8AC3E}">
        <p14:creationId xmlns:p14="http://schemas.microsoft.com/office/powerpoint/2010/main" val="90036349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5">
            <a:lumMod val="75000"/>
          </a:schemeClr>
        </a:solidFill>
        <a:ln w="12700">
          <a:noFill/>
          <a:miter lim="800000"/>
          <a:headEnd/>
          <a:tailEnd/>
        </a:ln>
      </a:spPr>
      <a:bodyPr anchor="ctr">
        <a:spAutoFit/>
      </a:bodyPr>
      <a:lstStyle>
        <a:defPPr>
          <a:defRPr dirty="0" smtClean="0">
            <a:solidFill>
              <a:srgbClr val="FFFF00"/>
            </a:solidFill>
            <a:latin typeface="+mn-lt"/>
          </a:defRPr>
        </a:defPPr>
      </a:lstStyle>
    </a:txDef>
  </a:objectDefaults>
  <a:extraClrSchemeLst/>
</a:theme>
</file>

<file path=ppt/theme/theme2.xml><?xml version="1.0" encoding="utf-8"?>
<a:theme xmlns:a="http://schemas.openxmlformats.org/drawingml/2006/main" name="1_Office Them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Theme">
      <a:majorFont>
        <a:latin typeface="Times New Roman"/>
        <a:ea typeface="MS Pゴシック"/>
        <a:cs typeface=""/>
      </a:majorFont>
      <a:minorFont>
        <a:latin typeface="Times New Roman"/>
        <a:ea typeface="MS 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lnDef>
  </a:objectDefaults>
  <a:extraClrSchemeLst>
    <a:extraClrScheme>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8EAE9"/>
        </a:lt1>
        <a:dk2>
          <a:srgbClr val="000000"/>
        </a:dk2>
        <a:lt2>
          <a:srgbClr val="3E3E5C"/>
        </a:lt2>
        <a:accent1>
          <a:srgbClr val="60597B"/>
        </a:accent1>
        <a:accent2>
          <a:srgbClr val="6666FF"/>
        </a:accent2>
        <a:accent3>
          <a:srgbClr val="F2F3F2"/>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5">
            <a:lumMod val="75000"/>
          </a:schemeClr>
        </a:solidFill>
        <a:ln w="12700">
          <a:noFill/>
          <a:miter lim="800000"/>
          <a:headEnd/>
          <a:tailEnd/>
        </a:ln>
      </a:spPr>
      <a:bodyPr anchor="ctr">
        <a:spAutoFit/>
      </a:bodyPr>
      <a:lstStyle>
        <a:defPPr>
          <a:defRPr dirty="0" smtClean="0">
            <a:solidFill>
              <a:srgbClr val="FFFF00"/>
            </a:solidFill>
            <a:latin typeface="+mn-lt"/>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rca:RCAuthoringProperties xmlns:rca="urn:sharePointPublishingRcaProperties">
  <rca:Converter rca:guid="6dfdc5b4-2a28-4a06-b0c6-ad3901e3a807">
    <rca:property rca:type="InheritParentSettings">False</rca:property>
    <rca:property rca:type="SelectedPageLayout">28</rca:property>
    <rca:property rca:type="SelectedPageField">f55c4d88-1f2e-4ad9-aaa8-819af4ee7ee8</rca:property>
    <rca:property rca:type="SelectedStylesField">00000000-0000-0000-0000-000000000000</rca:property>
    <rca:property rca:type="CreatePageWithSourceDocument">True</rca:property>
    <rca:property rca:type="AllowChangeLocationConfig">False</rca:property>
    <rca:property rca:type="ConfiguredPageLocation">https://uofr.rochester.edu</rca:property>
    <rca:property rca:type="CreateSynchronously">False</rca:property>
    <rca:property rca:type="AllowChangeProcessingConfig">False</rca:property>
    <rca:property rca:type="ConverterSpecificSettings"/>
  </rca:Converter>
</rca:RCAuthori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9BF38ED958B0D42A1DB4C3166A68EE8" ma:contentTypeVersion="2" ma:contentTypeDescription="Create a new document." ma:contentTypeScope="" ma:versionID="108eeeb8665d8e084ebb628891056e6d">
  <xsd:schema xmlns:xsd="http://www.w3.org/2001/XMLSchema" xmlns:p="http://schemas.microsoft.com/office/2006/metadata/properties" xmlns:ns2="445c0127-97e6-4ecf-8763-62a3d9444353" targetNamespace="http://schemas.microsoft.com/office/2006/metadata/properties" ma:root="true" ma:fieldsID="67fc13db787d5e920f87b6a691640e83" ns2:_="">
    <xsd:import namespace="445c0127-97e6-4ecf-8763-62a3d9444353"/>
    <xsd:element name="properties">
      <xsd:complexType>
        <xsd:sequence>
          <xsd:element name="documentManagement">
            <xsd:complexType>
              <xsd:all>
                <xsd:element ref="ns2:Status" minOccurs="0"/>
              </xsd:all>
            </xsd:complexType>
          </xsd:element>
        </xsd:sequence>
      </xsd:complexType>
    </xsd:element>
  </xsd:schema>
  <xsd:schema xmlns:xsd="http://www.w3.org/2001/XMLSchema" xmlns:dms="http://schemas.microsoft.com/office/2006/documentManagement/types" targetNamespace="445c0127-97e6-4ecf-8763-62a3d9444353" elementFormDefault="qualified">
    <xsd:import namespace="http://schemas.microsoft.com/office/2006/documentManagement/types"/>
    <xsd:element name="Status" ma:index="8" nillable="true" ma:displayName="Status" ma:default="In Build" ma:format="Dropdown" ma:internalName="Status">
      <xsd:simpleType>
        <xsd:restriction base="dms:Choice">
          <xsd:enumeration value="In Build"/>
          <xsd:enumeration value="Ready for Testing"/>
          <xsd:enumeration value="In Process"/>
          <xsd:enumeration value="Completed - With Errors"/>
          <xsd:enumeration value="Completed - Without Error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Status xmlns="445c0127-97e6-4ecf-8763-62a3d9444353">In Build</Status>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90AE3C2-51D7-4772-85EF-99B26ACECB13}">
  <ds:schemaRefs>
    <ds:schemaRef ds:uri="urn:sharePointPublishingRcaProperties"/>
  </ds:schemaRefs>
</ds:datastoreItem>
</file>

<file path=customXml/itemProps2.xml><?xml version="1.0" encoding="utf-8"?>
<ds:datastoreItem xmlns:ds="http://schemas.openxmlformats.org/officeDocument/2006/customXml" ds:itemID="{41A2773B-34BB-4B2F-95B1-ED89D2318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c0127-97e6-4ecf-8763-62a3d944435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57650506-E0D1-4842-AE4E-075A8982DE02}">
  <ds:schemaRefs>
    <ds:schemaRef ds:uri="http://purl.org/dc/terms/"/>
    <ds:schemaRef ds:uri="http://schemas.openxmlformats.org/package/2006/metadata/core-properties"/>
    <ds:schemaRef ds:uri="http://schemas.microsoft.com/office/2006/documentManagement/types"/>
    <ds:schemaRef ds:uri="http://purl.org/dc/dcmitype/"/>
    <ds:schemaRef ds:uri="http://purl.org/dc/elements/1.1/"/>
    <ds:schemaRef ds:uri="http://schemas.microsoft.com/office/2006/metadata/properties"/>
    <ds:schemaRef ds:uri="445c0127-97e6-4ecf-8763-62a3d9444353"/>
    <ds:schemaRef ds:uri="http://www.w3.org/XML/1998/namespace"/>
  </ds:schemaRefs>
</ds:datastoreItem>
</file>

<file path=customXml/itemProps4.xml><?xml version="1.0" encoding="utf-8"?>
<ds:datastoreItem xmlns:ds="http://schemas.openxmlformats.org/officeDocument/2006/customXml" ds:itemID="{8CE1EC6E-7DEE-40A7-8470-13A775BFD7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58563</TotalTime>
  <Words>294</Words>
  <Application>Microsoft Office PowerPoint</Application>
  <PresentationFormat>On-screen Show (4:3)</PresentationFormat>
  <Paragraphs>19</Paragraphs>
  <Slides>6</Slides>
  <Notes>6</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6</vt:i4>
      </vt:variant>
    </vt:vector>
  </HeadingPairs>
  <TitlesOfParts>
    <vt:vector size="15" baseType="lpstr">
      <vt:lpstr>Arial</vt:lpstr>
      <vt:lpstr>Arial Rounded MT Bold</vt:lpstr>
      <vt:lpstr>Calibri</vt:lpstr>
      <vt:lpstr>MS Pゴシック</vt:lpstr>
      <vt:lpstr>Times New Roman</vt:lpstr>
      <vt:lpstr>Wingdings</vt:lpstr>
      <vt:lpstr>Office Theme</vt:lpstr>
      <vt:lpstr>1_Office Theme</vt:lpstr>
      <vt:lpstr>2_Office Theme</vt:lpstr>
      <vt:lpstr>PowerPoint Presentation</vt:lpstr>
      <vt:lpstr>Tips and Tricks – Canceling a Draft or In Progress Requisition or SIR.</vt:lpstr>
      <vt:lpstr>Tips and Tricks – Canceling a Draft or In Progress Requisition or SIR.</vt:lpstr>
      <vt:lpstr>Tips and Tricks- Canceling a Draft or In Progress Requisition or SIR. </vt:lpstr>
      <vt:lpstr>PowerPoint Presentation</vt:lpstr>
      <vt:lpstr>PowerPoint Presentation</vt:lpstr>
    </vt:vector>
  </TitlesOfParts>
  <Company>University of Rochester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EDUCAUSE 2007</dc:subject>
  <dc:creator>Jim Dobbertin, Doug Wylie, John Barden</dc:creator>
  <cp:lastModifiedBy>Flotteron, Debbie</cp:lastModifiedBy>
  <cp:revision>3043</cp:revision>
  <cp:lastPrinted>2018-05-02T18:43:29Z</cp:lastPrinted>
  <dcterms:created xsi:type="dcterms:W3CDTF">2007-09-21T12:15:26Z</dcterms:created>
  <dcterms:modified xsi:type="dcterms:W3CDTF">2019-09-19T13:20:38Z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0x010100F9BF38ED958B0D42A1DB4C3166A68EE8</vt:lpwstr>
  </property>
</Properties>
</file>