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4"/>
  </p:notesMasterIdLst>
  <p:handoutMasterIdLst>
    <p:handoutMasterId r:id="rId15"/>
  </p:handoutMasterIdLst>
  <p:sldIdLst>
    <p:sldId id="1128" r:id="rId8"/>
    <p:sldId id="1143" r:id="rId9"/>
    <p:sldId id="1147" r:id="rId10"/>
    <p:sldId id="1148" r:id="rId11"/>
    <p:sldId id="1132" r:id="rId12"/>
    <p:sldId id="1042" r:id="rId1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D98"/>
    <a:srgbClr val="6076B4"/>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5405" autoAdjust="0"/>
  </p:normalViewPr>
  <p:slideViewPr>
    <p:cSldViewPr>
      <p:cViewPr varScale="1">
        <p:scale>
          <a:sx n="115" d="100"/>
          <a:sy n="115" d="100"/>
        </p:scale>
        <p:origin x="1344" y="126"/>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heme" Target="theme/theme1.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9/19/2019</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9/19/2019</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3456151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754326"/>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Canceling a Draft or In Progress Requisition or SIR</a:t>
            </a:r>
            <a:endParaRPr lang="en-US" sz="1400" dirty="0">
              <a:solidFill>
                <a:schemeClr val="bg1"/>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smtClean="0">
                <a:solidFill>
                  <a:srgbClr val="2C5D98"/>
                </a:solidFill>
                <a:latin typeface="Calibri"/>
              </a:rPr>
              <a:t>Canceling a Draft or In Progress Requisition or SIR</a:t>
            </a:r>
            <a:r>
              <a:rPr lang="en-US" sz="3200" dirty="0" smtClean="0">
                <a:solidFill>
                  <a:srgbClr val="2C5D98"/>
                </a:solidFill>
                <a:latin typeface="Calibri"/>
              </a:rPr>
              <a:t>.</a:t>
            </a:r>
            <a:endParaRPr lang="en-US" sz="3200" dirty="0">
              <a:solidFill>
                <a:srgbClr val="2C5D98"/>
              </a:solidFill>
              <a:latin typeface="Calibri"/>
            </a:endParaRPr>
          </a:p>
        </p:txBody>
      </p:sp>
      <p:sp>
        <p:nvSpPr>
          <p:cNvPr id="3" name="Content Placeholder 2"/>
          <p:cNvSpPr>
            <a:spLocks noGrp="1"/>
          </p:cNvSpPr>
          <p:nvPr>
            <p:ph idx="4294967295"/>
          </p:nvPr>
        </p:nvSpPr>
        <p:spPr>
          <a:xfrm>
            <a:off x="376744" y="1676400"/>
            <a:ext cx="8015217" cy="3505200"/>
          </a:xfrm>
        </p:spPr>
        <p:txBody>
          <a:bodyPr>
            <a:noAutofit/>
          </a:bodyPr>
          <a:lstStyle/>
          <a:p>
            <a:pPr marL="457200" lvl="1" indent="0" fontAlgn="ctr">
              <a:buNone/>
            </a:pPr>
            <a:r>
              <a:rPr lang="en-US" sz="2000" b="1" dirty="0" smtClean="0">
                <a:solidFill>
                  <a:schemeClr val="bg2">
                    <a:lumMod val="50000"/>
                  </a:schemeClr>
                </a:solidFill>
              </a:rPr>
              <a:t>If you have started a SIR or a Requisition that is in Draft status or is In Progress and you decide it is no longer needed, it is very easy to cancel the transaction. </a:t>
            </a:r>
          </a:p>
          <a:p>
            <a:pPr marL="457200" lvl="1" indent="0" fontAlgn="ctr">
              <a:buNone/>
            </a:pPr>
            <a:endParaRPr lang="en-US" sz="2000" b="1" dirty="0">
              <a:solidFill>
                <a:schemeClr val="bg2">
                  <a:lumMod val="50000"/>
                </a:schemeClr>
              </a:solidFill>
            </a:endParaRPr>
          </a:p>
          <a:p>
            <a:pPr marL="457200" lvl="1" indent="0" fontAlgn="ctr">
              <a:buNone/>
            </a:pPr>
            <a:r>
              <a:rPr lang="en-US" sz="2000" b="1" dirty="0" smtClean="0">
                <a:solidFill>
                  <a:schemeClr val="bg2">
                    <a:lumMod val="50000"/>
                  </a:schemeClr>
                </a:solidFill>
              </a:rPr>
              <a:t>The first thing to do is to find the document number.  You can check your dashboard for My Requisitions or My Supplier Invoice Requests. </a:t>
            </a:r>
          </a:p>
          <a:p>
            <a:pPr marL="457200" lvl="1" indent="0" fontAlgn="ctr">
              <a:buNone/>
            </a:pPr>
            <a:r>
              <a:rPr lang="en-US" sz="2000" b="1" dirty="0" smtClean="0">
                <a:solidFill>
                  <a:schemeClr val="bg2">
                    <a:lumMod val="50000"/>
                  </a:schemeClr>
                </a:solidFill>
              </a:rPr>
              <a:t>If using your </a:t>
            </a:r>
            <a:r>
              <a:rPr lang="en-US" sz="2000" b="1" dirty="0" err="1" smtClean="0">
                <a:solidFill>
                  <a:schemeClr val="bg2">
                    <a:lumMod val="50000"/>
                  </a:schemeClr>
                </a:solidFill>
              </a:rPr>
              <a:t>Worklets</a:t>
            </a:r>
            <a:r>
              <a:rPr lang="en-US" sz="2000" b="1" dirty="0" smtClean="0">
                <a:solidFill>
                  <a:schemeClr val="bg2">
                    <a:lumMod val="50000"/>
                  </a:schemeClr>
                </a:solidFill>
              </a:rPr>
              <a:t> it is a simple matter of using the action button and selecting Cancel. </a:t>
            </a:r>
          </a:p>
          <a:p>
            <a:pPr marL="457200" lvl="1" indent="0" fontAlgn="ctr">
              <a:buNone/>
            </a:pPr>
            <a:r>
              <a:rPr lang="en-US" sz="2000" b="1" dirty="0" smtClean="0">
                <a:solidFill>
                  <a:schemeClr val="bg2">
                    <a:lumMod val="50000"/>
                  </a:schemeClr>
                </a:solidFill>
              </a:rPr>
              <a:t>If you know the number and you type it into the search bar you can also get to the action button to cancel the transaction</a:t>
            </a:r>
            <a:endParaRPr lang="en-US" sz="2000" b="1" dirty="0">
              <a:solidFill>
                <a:schemeClr val="bg2">
                  <a:lumMod val="50000"/>
                </a:schemeClr>
              </a:solidFill>
            </a:endParaRPr>
          </a:p>
        </p:txBody>
      </p:sp>
      <p:sp>
        <p:nvSpPr>
          <p:cNvPr id="4" name="Line 9"/>
          <p:cNvSpPr>
            <a:spLocks noChangeShapeType="1"/>
          </p:cNvSpPr>
          <p:nvPr/>
        </p:nvSpPr>
        <p:spPr bwMode="auto">
          <a:xfrm>
            <a:off x="228600" y="12954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3200" dirty="0">
                <a:solidFill>
                  <a:srgbClr val="2C5D98"/>
                </a:solidFill>
                <a:latin typeface="Calibri"/>
              </a:rPr>
              <a:t>Canceling a Draft or In Progress Requisition or SIR</a:t>
            </a:r>
            <a:r>
              <a:rPr lang="en-US" sz="4000" dirty="0">
                <a:solidFill>
                  <a:srgbClr val="2C5D98"/>
                </a:solidFill>
                <a:latin typeface="Calibri"/>
              </a:rPr>
              <a:t>.</a:t>
            </a:r>
            <a:endParaRPr lang="en-US" sz="32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57199" y="11430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7" name="Picture 6"/>
          <p:cNvPicPr>
            <a:picLocks noChangeAspect="1"/>
          </p:cNvPicPr>
          <p:nvPr/>
        </p:nvPicPr>
        <p:blipFill>
          <a:blip r:embed="rId3"/>
          <a:stretch>
            <a:fillRect/>
          </a:stretch>
        </p:blipFill>
        <p:spPr>
          <a:xfrm>
            <a:off x="2819400" y="1230592"/>
            <a:ext cx="6117162" cy="4330622"/>
          </a:xfrm>
          <a:prstGeom prst="rect">
            <a:avLst/>
          </a:prstGeom>
        </p:spPr>
      </p:pic>
      <p:sp>
        <p:nvSpPr>
          <p:cNvPr id="8" name="TextBox 7"/>
          <p:cNvSpPr txBox="1"/>
          <p:nvPr/>
        </p:nvSpPr>
        <p:spPr>
          <a:xfrm>
            <a:off x="433136" y="1371600"/>
            <a:ext cx="2286000" cy="3693319"/>
          </a:xfrm>
          <a:prstGeom prst="rect">
            <a:avLst/>
          </a:prstGeom>
          <a:noFill/>
        </p:spPr>
        <p:txBody>
          <a:bodyPr wrap="square" rtlCol="0">
            <a:spAutoFit/>
          </a:bodyPr>
          <a:lstStyle/>
          <a:p>
            <a:r>
              <a:rPr lang="en-US" dirty="0" smtClean="0">
                <a:solidFill>
                  <a:schemeClr val="tx2">
                    <a:lumMod val="75000"/>
                  </a:schemeClr>
                </a:solidFill>
              </a:rPr>
              <a:t>To use the My Requisitions or My Supplier Invoice Request </a:t>
            </a:r>
            <a:r>
              <a:rPr lang="en-US" dirty="0" err="1" smtClean="0">
                <a:solidFill>
                  <a:schemeClr val="tx2">
                    <a:lumMod val="75000"/>
                  </a:schemeClr>
                </a:solidFill>
              </a:rPr>
              <a:t>Worklets</a:t>
            </a:r>
            <a:r>
              <a:rPr lang="en-US" dirty="0" smtClean="0">
                <a:solidFill>
                  <a:schemeClr val="tx2">
                    <a:lumMod val="75000"/>
                  </a:schemeClr>
                </a:solidFill>
              </a:rPr>
              <a:t> on your dashboard simply find the correct transaction, hover, click on the Action button, hover over Requisition and select Cancel.  Be sure to Click OK to complete the task.</a:t>
            </a:r>
            <a:endParaRPr lang="en-US" dirty="0">
              <a:solidFill>
                <a:schemeClr val="tx2">
                  <a:lumMod val="75000"/>
                </a:schemeClr>
              </a:solidFill>
            </a:endParaRPr>
          </a:p>
        </p:txBody>
      </p:sp>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a:t>
            </a:r>
            <a:r>
              <a:rPr lang="en-US" sz="2400" dirty="0">
                <a:solidFill>
                  <a:srgbClr val="2C5D98"/>
                </a:solidFill>
                <a:latin typeface="Calibri"/>
              </a:rPr>
              <a:t> Canceling a Draft or In Progress Requisition or SIR</a:t>
            </a:r>
            <a:r>
              <a:rPr lang="en-US" sz="3200" dirty="0">
                <a:solidFill>
                  <a:srgbClr val="2C5D98"/>
                </a:solidFill>
                <a:latin typeface="Calibri"/>
              </a:rPr>
              <a:t>.</a:t>
            </a:r>
            <a:r>
              <a:rPr lang="en-US" sz="800" dirty="0">
                <a:solidFill>
                  <a:srgbClr val="2C5D98"/>
                </a:solidFill>
              </a:rPr>
              <a:t/>
            </a:r>
            <a:br>
              <a:rPr lang="en-US" sz="800" dirty="0">
                <a:solidFill>
                  <a:srgbClr val="2C5D98"/>
                </a:solidFill>
              </a:rPr>
            </a:b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34242" y="1066800"/>
            <a:ext cx="7619999" cy="1323439"/>
          </a:xfrm>
          <a:prstGeom prst="rect">
            <a:avLst/>
          </a:prstGeom>
          <a:noFill/>
        </p:spPr>
        <p:txBody>
          <a:bodyPr wrap="square" rtlCol="0">
            <a:spAutoFit/>
          </a:bodyPr>
          <a:lstStyle/>
          <a:p>
            <a:r>
              <a:rPr lang="en-US" sz="1600" dirty="0" smtClean="0">
                <a:solidFill>
                  <a:schemeClr val="tx2"/>
                </a:solidFill>
              </a:rPr>
              <a:t>To use the global search bar type the full document number, including letters, into the search bar and hit enter.  Then select All of Workday or Procurement and the blue number will appear.  The action button is just to the right of the number if you hover there.  Click the button, hover over Supplier Invoice Request or Requisition and select Cancel.  Be sure to click OK to conclude the task.</a:t>
            </a:r>
            <a:endParaRPr lang="en-US" sz="1600" dirty="0">
              <a:solidFill>
                <a:schemeClr val="tx2"/>
              </a:solidFill>
            </a:endParaRPr>
          </a:p>
        </p:txBody>
      </p:sp>
      <p:pic>
        <p:nvPicPr>
          <p:cNvPr id="5" name="Picture 4"/>
          <p:cNvPicPr>
            <a:picLocks noChangeAspect="1"/>
          </p:cNvPicPr>
          <p:nvPr/>
        </p:nvPicPr>
        <p:blipFill>
          <a:blip r:embed="rId3"/>
          <a:stretch>
            <a:fillRect/>
          </a:stretch>
        </p:blipFill>
        <p:spPr>
          <a:xfrm>
            <a:off x="1224916" y="2362200"/>
            <a:ext cx="7376366" cy="3734869"/>
          </a:xfrm>
          <a:prstGeom prst="rect">
            <a:avLst/>
          </a:prstGeom>
        </p:spPr>
      </p:pic>
    </p:spTree>
    <p:extLst>
      <p:ext uri="{BB962C8B-B14F-4D97-AF65-F5344CB8AC3E}">
        <p14:creationId xmlns:p14="http://schemas.microsoft.com/office/powerpoint/2010/main" val="147320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6</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tatus xmlns="445c0127-97e6-4ecf-8763-62a3d9444353">In Build</Statu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0AE3C2-51D7-4772-85EF-99B26ACECB13}">
  <ds:schemaRefs>
    <ds:schemaRef ds:uri="urn:sharePointPublishingRcaProperties"/>
  </ds:schemaRefs>
</ds:datastoreItem>
</file>

<file path=customXml/itemProps2.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7650506-E0D1-4842-AE4E-075A8982DE02}">
  <ds:schemaRefs>
    <ds:schemaRef ds:uri="http://purl.org/dc/term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445c0127-97e6-4ecf-8763-62a3d9444353"/>
    <ds:schemaRef ds:uri="http://www.w3.org/XML/1998/namespace"/>
  </ds:schemaRefs>
</ds:datastoreItem>
</file>

<file path=customXml/itemProps4.xml><?xml version="1.0" encoding="utf-8"?>
<ds:datastoreItem xmlns:ds="http://schemas.openxmlformats.org/officeDocument/2006/customXml" ds:itemID="{8CE1EC6E-7DEE-40A7-8470-13A775BFD7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58563</TotalTime>
  <Words>294</Words>
  <Application>Microsoft Office PowerPoint</Application>
  <PresentationFormat>On-screen Show (4:3)</PresentationFormat>
  <Paragraphs>19</Paragraphs>
  <Slides>6</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Canceling a Draft or In Progress Requisition or SIR.</vt:lpstr>
      <vt:lpstr>Tips and Tricks – Canceling a Draft or In Progress Requisition or SIR.</vt:lpstr>
      <vt:lpstr>Tips and Tricks- Canceling a Draft or In Progress Requisition or SIR. </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3043</cp:revision>
  <cp:lastPrinted>2018-05-02T18:43:29Z</cp:lastPrinted>
  <dcterms:created xsi:type="dcterms:W3CDTF">2007-09-21T12:15:26Z</dcterms:created>
  <dcterms:modified xsi:type="dcterms:W3CDTF">2019-09-19T13:20:38Z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