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5"/>
  </p:notesMasterIdLst>
  <p:handoutMasterIdLst>
    <p:handoutMasterId r:id="rId16"/>
  </p:handoutMasterIdLst>
  <p:sldIdLst>
    <p:sldId id="1128" r:id="rId8"/>
    <p:sldId id="1143" r:id="rId9"/>
    <p:sldId id="1145" r:id="rId10"/>
    <p:sldId id="1147" r:id="rId11"/>
    <p:sldId id="1148" r:id="rId12"/>
    <p:sldId id="1132" r:id="rId13"/>
    <p:sldId id="1042" r:id="rId1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6B4"/>
    <a:srgbClr val="2C5D98"/>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5405" autoAdjust="0"/>
  </p:normalViewPr>
  <p:slideViewPr>
    <p:cSldViewPr>
      <p:cViewPr varScale="1">
        <p:scale>
          <a:sx n="115" d="100"/>
          <a:sy n="115" d="100"/>
        </p:scale>
        <p:origin x="1344" y="108"/>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11/14/2019</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11/14/2019</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1665115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1199803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37876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200329"/>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Editing a Draft Receipt</a:t>
            </a: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7219"/>
            <a:ext cx="8482264" cy="1447800"/>
          </a:xfrm>
        </p:spPr>
        <p:txBody>
          <a:bodyPr>
            <a:normAutofit fontScale="90000"/>
          </a:bodyPr>
          <a:lstStyle/>
          <a:p>
            <a:pPr algn="l"/>
            <a:r>
              <a:rPr lang="en-US" sz="4000" dirty="0" smtClean="0">
                <a:latin typeface="Arial Rounded MT Bold" panose="020F0704030504030204" pitchFamily="34" charset="0"/>
                <a:cs typeface="Arial" panose="020B0604020202020204" pitchFamily="34" charset="0"/>
              </a:rPr>
              <a:t>Tips and Tricks – </a:t>
            </a:r>
            <a:r>
              <a:rPr lang="en-US" sz="4000" b="1" dirty="0" smtClean="0"/>
              <a:t>Editing a Draft Receipt</a:t>
            </a:r>
            <a:r>
              <a:rPr lang="en-US" sz="4000" dirty="0"/>
              <a:t/>
            </a:r>
            <a:br>
              <a:rPr lang="en-US" sz="4000" dirty="0"/>
            </a:br>
            <a:endParaRPr lang="en-US" sz="4000" dirty="0">
              <a:latin typeface="Arial Rounded MT Bold" panose="020F0704030504030204" pitchFamily="34" charset="0"/>
              <a:cs typeface="Arial" panose="020B0604020202020204" pitchFamily="34" charset="0"/>
            </a:endParaRPr>
          </a:p>
        </p:txBody>
      </p:sp>
      <p:sp>
        <p:nvSpPr>
          <p:cNvPr id="3" name="Content Placeholder 2"/>
          <p:cNvSpPr>
            <a:spLocks noGrp="1"/>
          </p:cNvSpPr>
          <p:nvPr>
            <p:ph idx="4294967295"/>
          </p:nvPr>
        </p:nvSpPr>
        <p:spPr>
          <a:xfrm>
            <a:off x="391425" y="1219200"/>
            <a:ext cx="7838175" cy="1905000"/>
          </a:xfrm>
        </p:spPr>
        <p:txBody>
          <a:bodyPr>
            <a:noAutofit/>
          </a:bodyPr>
          <a:lstStyle/>
          <a:p>
            <a:r>
              <a:rPr lang="en-US" sz="2400" kern="1200" dirty="0" smtClean="0">
                <a:solidFill>
                  <a:srgbClr val="000000"/>
                </a:solidFill>
              </a:rPr>
              <a:t>In order to Edit a receipt that is in draft status you have to find the receipt number on the line of your PO.  Type the PO number in the global search bar, click on Procurement, then click on the blue PO number.</a:t>
            </a: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7" name="Picture 6"/>
          <p:cNvPicPr>
            <a:picLocks noChangeAspect="1"/>
          </p:cNvPicPr>
          <p:nvPr/>
        </p:nvPicPr>
        <p:blipFill>
          <a:blip r:embed="rId3"/>
          <a:stretch>
            <a:fillRect/>
          </a:stretch>
        </p:blipFill>
        <p:spPr>
          <a:xfrm>
            <a:off x="2743200" y="2667000"/>
            <a:ext cx="6322427" cy="3713319"/>
          </a:xfrm>
          <a:prstGeom prst="rect">
            <a:avLst/>
          </a:prstGeom>
          <a:ln>
            <a:solidFill>
              <a:schemeClr val="tx2"/>
            </a:solidFill>
          </a:ln>
        </p:spPr>
      </p:pic>
      <p:pic>
        <p:nvPicPr>
          <p:cNvPr id="5" name="Picture 4"/>
          <p:cNvPicPr>
            <a:picLocks noChangeAspect="1"/>
          </p:cNvPicPr>
          <p:nvPr/>
        </p:nvPicPr>
        <p:blipFill>
          <a:blip r:embed="rId4"/>
          <a:stretch>
            <a:fillRect/>
          </a:stretch>
        </p:blipFill>
        <p:spPr>
          <a:xfrm>
            <a:off x="461569" y="2895600"/>
            <a:ext cx="2241549" cy="2621094"/>
          </a:xfrm>
          <a:prstGeom prst="rect">
            <a:avLst/>
          </a:prstGeom>
          <a:ln>
            <a:solidFill>
              <a:schemeClr val="tx2"/>
            </a:solidFill>
          </a:ln>
        </p:spPr>
      </p:pic>
      <p:sp>
        <p:nvSpPr>
          <p:cNvPr id="6" name="Right Arrow 5"/>
          <p:cNvSpPr/>
          <p:nvPr/>
        </p:nvSpPr>
        <p:spPr bwMode="auto">
          <a:xfrm>
            <a:off x="7543800" y="5791200"/>
            <a:ext cx="609600" cy="304800"/>
          </a:xfrm>
          <a:prstGeom prst="rightArrow">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MS Pゴシック" pitchFamily="-92" charset="-128"/>
            </a:endParaRPr>
          </a:p>
        </p:txBody>
      </p:sp>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itle 1"/>
          <p:cNvSpPr txBox="1">
            <a:spLocks/>
          </p:cNvSpPr>
          <p:nvPr/>
        </p:nvSpPr>
        <p:spPr bwMode="auto">
          <a:xfrm>
            <a:off x="229178" y="76201"/>
            <a:ext cx="8177464" cy="1447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r>
              <a:rPr lang="en-US" sz="3600" b="1" dirty="0"/>
              <a:t>Editing a </a:t>
            </a:r>
            <a:r>
              <a:rPr lang="en-US" sz="3600" b="1" dirty="0" smtClean="0"/>
              <a:t>Draft Receipt</a:t>
            </a:r>
            <a:endParaRPr lang="en-US" sz="2400" kern="0" dirty="0">
              <a:latin typeface="Arial Rounded MT Bold" panose="020F0704030504030204" pitchFamily="34" charset="0"/>
              <a:cs typeface="Arial" panose="020B0604020202020204" pitchFamily="34" charset="0"/>
            </a:endParaRPr>
          </a:p>
        </p:txBody>
      </p:sp>
      <p:sp>
        <p:nvSpPr>
          <p:cNvPr id="3" name="TextBox 2"/>
          <p:cNvSpPr txBox="1"/>
          <p:nvPr/>
        </p:nvSpPr>
        <p:spPr>
          <a:xfrm>
            <a:off x="762000" y="1295400"/>
            <a:ext cx="7086600" cy="1200329"/>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000000"/>
                </a:solidFill>
              </a:rPr>
              <a:t>Click on the receipt </a:t>
            </a:r>
            <a:r>
              <a:rPr lang="en-US" dirty="0" smtClean="0">
                <a:solidFill>
                  <a:srgbClr val="000000"/>
                </a:solidFill>
              </a:rPr>
              <a:t>number on the PO line </a:t>
            </a:r>
            <a:r>
              <a:rPr lang="en-US" dirty="0">
                <a:solidFill>
                  <a:srgbClr val="000000"/>
                </a:solidFill>
              </a:rPr>
              <a:t>and then click on the action button next to the receipt </a:t>
            </a:r>
            <a:r>
              <a:rPr lang="en-US" dirty="0" smtClean="0">
                <a:solidFill>
                  <a:srgbClr val="000000"/>
                </a:solidFill>
              </a:rPr>
              <a:t>number when you get to the View screen.</a:t>
            </a:r>
          </a:p>
          <a:p>
            <a:pPr marL="285750" indent="-285750">
              <a:buFont typeface="Arial" panose="020B0604020202020204" pitchFamily="34" charset="0"/>
              <a:buChar char="•"/>
            </a:pPr>
            <a:r>
              <a:rPr lang="en-US" dirty="0" smtClean="0">
                <a:solidFill>
                  <a:srgbClr val="000000"/>
                </a:solidFill>
              </a:rPr>
              <a:t>Hover over the word Receipt and click Edit.  </a:t>
            </a:r>
            <a:endParaRPr lang="en-US" dirty="0">
              <a:solidFill>
                <a:srgbClr val="000000"/>
              </a:solidFill>
            </a:endParaRPr>
          </a:p>
        </p:txBody>
      </p:sp>
      <p:pic>
        <p:nvPicPr>
          <p:cNvPr id="5" name="Picture 4"/>
          <p:cNvPicPr>
            <a:picLocks noChangeAspect="1"/>
          </p:cNvPicPr>
          <p:nvPr/>
        </p:nvPicPr>
        <p:blipFill>
          <a:blip r:embed="rId3"/>
          <a:stretch>
            <a:fillRect/>
          </a:stretch>
        </p:blipFill>
        <p:spPr>
          <a:xfrm>
            <a:off x="1834608" y="2541639"/>
            <a:ext cx="5219267" cy="3502516"/>
          </a:xfrm>
          <a:prstGeom prst="rect">
            <a:avLst/>
          </a:prstGeom>
        </p:spPr>
      </p:pic>
    </p:spTree>
    <p:extLst>
      <p:ext uri="{BB962C8B-B14F-4D97-AF65-F5344CB8AC3E}">
        <p14:creationId xmlns:p14="http://schemas.microsoft.com/office/powerpoint/2010/main" val="2104417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itle 1"/>
          <p:cNvSpPr txBox="1">
            <a:spLocks/>
          </p:cNvSpPr>
          <p:nvPr/>
        </p:nvSpPr>
        <p:spPr bwMode="auto">
          <a:xfrm>
            <a:off x="229178" y="76201"/>
            <a:ext cx="8177464" cy="1447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r>
              <a:rPr lang="en-US" sz="3600" b="1" dirty="0"/>
              <a:t>Editing a </a:t>
            </a:r>
            <a:r>
              <a:rPr lang="en-US" sz="3600" b="1" dirty="0" smtClean="0"/>
              <a:t>Draft Receipt</a:t>
            </a:r>
            <a:endParaRPr lang="en-US" sz="2400" kern="0" dirty="0">
              <a:latin typeface="Arial Rounded MT Bold" panose="020F0704030504030204" pitchFamily="34" charset="0"/>
              <a:cs typeface="Arial" panose="020B0604020202020204" pitchFamily="34" charset="0"/>
            </a:endParaRPr>
          </a:p>
        </p:txBody>
      </p:sp>
      <p:sp>
        <p:nvSpPr>
          <p:cNvPr id="3" name="TextBox 2"/>
          <p:cNvSpPr txBox="1"/>
          <p:nvPr/>
        </p:nvSpPr>
        <p:spPr>
          <a:xfrm>
            <a:off x="762000" y="1295400"/>
            <a:ext cx="2362200"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rgbClr val="000000"/>
                </a:solidFill>
              </a:rPr>
              <a:t>Now you can Correct and/or Submit your receipt.  </a:t>
            </a:r>
          </a:p>
          <a:p>
            <a:pPr marL="285750" indent="-285750">
              <a:buFont typeface="Arial" panose="020B0604020202020204" pitchFamily="34" charset="0"/>
              <a:buChar char="•"/>
            </a:pPr>
            <a:r>
              <a:rPr lang="en-US" dirty="0" smtClean="0">
                <a:solidFill>
                  <a:srgbClr val="000000"/>
                </a:solidFill>
              </a:rPr>
              <a:t>You must always submit a receipt for it to be approved and clear Match Exceptions.</a:t>
            </a:r>
            <a:endParaRPr lang="en-US" dirty="0">
              <a:solidFill>
                <a:srgbClr val="000000"/>
              </a:solidFill>
            </a:endParaRPr>
          </a:p>
        </p:txBody>
      </p:sp>
      <p:pic>
        <p:nvPicPr>
          <p:cNvPr id="2" name="Picture 1"/>
          <p:cNvPicPr>
            <a:picLocks noChangeAspect="1"/>
          </p:cNvPicPr>
          <p:nvPr/>
        </p:nvPicPr>
        <p:blipFill>
          <a:blip r:embed="rId3"/>
          <a:stretch>
            <a:fillRect/>
          </a:stretch>
        </p:blipFill>
        <p:spPr>
          <a:xfrm>
            <a:off x="3657022" y="1091381"/>
            <a:ext cx="4267200" cy="4993533"/>
          </a:xfrm>
          <a:prstGeom prst="rect">
            <a:avLst/>
          </a:prstGeom>
        </p:spPr>
      </p:pic>
    </p:spTree>
    <p:extLst>
      <p:ext uri="{BB962C8B-B14F-4D97-AF65-F5344CB8AC3E}">
        <p14:creationId xmlns:p14="http://schemas.microsoft.com/office/powerpoint/2010/main" val="3322560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itle 1"/>
          <p:cNvSpPr txBox="1">
            <a:spLocks/>
          </p:cNvSpPr>
          <p:nvPr/>
        </p:nvSpPr>
        <p:spPr bwMode="auto">
          <a:xfrm>
            <a:off x="229178" y="76201"/>
            <a:ext cx="8177464" cy="1447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r>
              <a:rPr lang="en-US" sz="3600" b="1" dirty="0"/>
              <a:t>Editing a </a:t>
            </a:r>
            <a:r>
              <a:rPr lang="en-US" sz="3600" b="1" dirty="0" smtClean="0"/>
              <a:t>Draft Receipt</a:t>
            </a:r>
            <a:endParaRPr lang="en-US" sz="2400" kern="0" dirty="0">
              <a:latin typeface="Arial Rounded MT Bold" panose="020F0704030504030204" pitchFamily="34" charset="0"/>
              <a:cs typeface="Arial" panose="020B0604020202020204" pitchFamily="34" charset="0"/>
            </a:endParaRPr>
          </a:p>
        </p:txBody>
      </p:sp>
      <p:sp>
        <p:nvSpPr>
          <p:cNvPr id="3" name="TextBox 2"/>
          <p:cNvSpPr txBox="1"/>
          <p:nvPr/>
        </p:nvSpPr>
        <p:spPr>
          <a:xfrm>
            <a:off x="762000" y="1676400"/>
            <a:ext cx="2362200" cy="2308324"/>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rgbClr val="000000"/>
                </a:solidFill>
              </a:rPr>
              <a:t>You know you have been successful when you see a green check mark and can read that you have submitted the receipt.</a:t>
            </a:r>
            <a:endParaRPr lang="en-US" dirty="0">
              <a:solidFill>
                <a:srgbClr val="000000"/>
              </a:solidFill>
            </a:endParaRPr>
          </a:p>
        </p:txBody>
      </p:sp>
      <p:pic>
        <p:nvPicPr>
          <p:cNvPr id="5" name="Picture 4"/>
          <p:cNvPicPr>
            <a:picLocks noChangeAspect="1"/>
          </p:cNvPicPr>
          <p:nvPr/>
        </p:nvPicPr>
        <p:blipFill>
          <a:blip r:embed="rId3"/>
          <a:stretch>
            <a:fillRect/>
          </a:stretch>
        </p:blipFill>
        <p:spPr>
          <a:xfrm>
            <a:off x="3674228" y="1676400"/>
            <a:ext cx="4594321" cy="3500961"/>
          </a:xfrm>
          <a:prstGeom prst="rect">
            <a:avLst/>
          </a:prstGeom>
        </p:spPr>
      </p:pic>
    </p:spTree>
    <p:extLst>
      <p:ext uri="{BB962C8B-B14F-4D97-AF65-F5344CB8AC3E}">
        <p14:creationId xmlns:p14="http://schemas.microsoft.com/office/powerpoint/2010/main" val="2425427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7</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Status xmlns="445c0127-97e6-4ecf-8763-62a3d9444353">In Build</Status>
  </documentManagement>
</p:properties>
</file>

<file path=customXml/itemProps1.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90AE3C2-51D7-4772-85EF-99B26ACECB13}">
  <ds:schemaRefs>
    <ds:schemaRef ds:uri="urn:sharePointPublishingRcaProperties"/>
  </ds:schemaRefs>
</ds:datastoreItem>
</file>

<file path=customXml/itemProps3.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4.xml><?xml version="1.0" encoding="utf-8"?>
<ds:datastoreItem xmlns:ds="http://schemas.openxmlformats.org/officeDocument/2006/customXml" ds:itemID="{57650506-E0D1-4842-AE4E-075A8982DE02}">
  <ds:schemaRefs>
    <ds:schemaRef ds:uri="http://purl.org/dc/terms/"/>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2006/metadata/properties"/>
    <ds:schemaRef ds:uri="445c0127-97e6-4ecf-8763-62a3d944435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58363</TotalTime>
  <Words>174</Words>
  <Application>Microsoft Office PowerPoint</Application>
  <PresentationFormat>On-screen Show (4:3)</PresentationFormat>
  <Paragraphs>20</Paragraphs>
  <Slides>7</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Editing a Draft Receipt </vt:lpstr>
      <vt:lpstr>PowerPoint Presentation</vt:lpstr>
      <vt:lpstr>PowerPoint Presentation</vt:lpstr>
      <vt:lpstr>PowerPoint Presentation</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3037</cp:revision>
  <cp:lastPrinted>2018-05-02T18:43:29Z</cp:lastPrinted>
  <dcterms:created xsi:type="dcterms:W3CDTF">2007-09-21T12:15:26Z</dcterms:created>
  <dcterms:modified xsi:type="dcterms:W3CDTF">2019-11-14T13:12:55Z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