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4"/>
  </p:notesMasterIdLst>
  <p:handoutMasterIdLst>
    <p:handoutMasterId r:id="rId15"/>
  </p:handoutMasterIdLst>
  <p:sldIdLst>
    <p:sldId id="1128" r:id="rId8"/>
    <p:sldId id="1143" r:id="rId9"/>
    <p:sldId id="1147" r:id="rId10"/>
    <p:sldId id="1148" r:id="rId11"/>
    <p:sldId id="1132" r:id="rId12"/>
    <p:sldId id="1042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115" d="100"/>
          <a:sy n="115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2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How to tell if your PO </a:t>
            </a:r>
            <a:r>
              <a:rPr lang="en-US" sz="320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was sent</a:t>
            </a:r>
            <a:endParaRPr lang="en-US" sz="32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tell if </a:t>
            </a:r>
            <a:r>
              <a:rPr lang="en-US" sz="3200" dirty="0" smtClean="0">
                <a:latin typeface="Calibri"/>
              </a:rPr>
              <a:t>your </a:t>
            </a:r>
            <a:r>
              <a:rPr lang="en-US" sz="3200" dirty="0">
                <a:latin typeface="Calibri"/>
              </a:rPr>
              <a:t>PO was </a:t>
            </a:r>
            <a:r>
              <a:rPr lang="en-US" sz="3200" dirty="0" smtClean="0">
                <a:latin typeface="Calibri"/>
              </a:rPr>
              <a:t>sent.</a:t>
            </a:r>
            <a:r>
              <a:rPr lang="en-US" sz="3200" dirty="0">
                <a:latin typeface="Calibri"/>
              </a:rPr>
              <a:t/>
            </a:r>
            <a:br>
              <a:rPr lang="en-US" sz="3200" dirty="0">
                <a:latin typeface="Calibri"/>
              </a:rPr>
            </a:br>
            <a:r>
              <a:rPr lang="en-US" sz="3200" dirty="0" smtClean="0">
                <a:solidFill>
                  <a:prstClr val="white"/>
                </a:solidFill>
                <a:latin typeface="Calibri"/>
              </a:rPr>
              <a:t>when</a:t>
            </a:r>
            <a:r>
              <a:rPr lang="en-US" sz="3200" dirty="0">
                <a:solidFill>
                  <a:prstClr val="white"/>
                </a:solidFill>
                <a:latin typeface="Calibri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219200"/>
            <a:ext cx="8015217" cy="4789208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If you would like to confirm whether or not a Purchase Order was actually sent to the supplier you can look it up easily.  You will also be able to tell how and when it was sent.</a:t>
            </a:r>
            <a:endParaRPr lang="en-US" sz="2400" b="1" dirty="0">
              <a:solidFill>
                <a:schemeClr val="tx2"/>
              </a:solidFill>
            </a:endParaRPr>
          </a:p>
          <a:p>
            <a:pPr lvl="1" fontAlgn="ctr"/>
            <a:r>
              <a:rPr lang="en-US" sz="2000" dirty="0">
                <a:solidFill>
                  <a:schemeClr val="tx2"/>
                </a:solidFill>
              </a:rPr>
              <a:t>In the global search box</a:t>
            </a:r>
            <a:r>
              <a:rPr lang="en-US" sz="2000" dirty="0" smtClean="0">
                <a:solidFill>
                  <a:schemeClr val="tx2"/>
                </a:solidFill>
              </a:rPr>
              <a:t>, type the word CONNECT.  </a:t>
            </a:r>
          </a:p>
          <a:p>
            <a:pPr lvl="1" fontAlgn="ctr"/>
            <a:r>
              <a:rPr lang="en-US" sz="2000" dirty="0" smtClean="0">
                <a:solidFill>
                  <a:schemeClr val="tx2"/>
                </a:solidFill>
              </a:rPr>
              <a:t>Choose Connect to the Supplier Website.  </a:t>
            </a:r>
          </a:p>
          <a:p>
            <a:pPr lvl="1" fontAlgn="ctr"/>
            <a:r>
              <a:rPr lang="en-US" sz="2000" dirty="0" smtClean="0">
                <a:solidFill>
                  <a:schemeClr val="tx2"/>
                </a:solidFill>
              </a:rPr>
              <a:t>Click OK under your name and then click on the Connect Button.</a:t>
            </a: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80" y="4241775"/>
            <a:ext cx="3540944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648200"/>
            <a:ext cx="5408658" cy="15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How to tell if </a:t>
            </a:r>
            <a:r>
              <a:rPr lang="en-US" sz="3200" dirty="0" smtClean="0">
                <a:latin typeface="Calibri"/>
              </a:rPr>
              <a:t>your </a:t>
            </a:r>
            <a:r>
              <a:rPr lang="en-US" sz="3200" dirty="0">
                <a:latin typeface="Calibri"/>
              </a:rPr>
              <a:t>PO was </a:t>
            </a:r>
            <a:r>
              <a:rPr lang="en-US" sz="3200" dirty="0" smtClean="0">
                <a:latin typeface="Calibri"/>
              </a:rPr>
              <a:t>sent.</a:t>
            </a: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42" y="1467902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Once you connect to the Marketplace you can click on the Orders tab and search for the PUR number.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DFLOTT~1\AppData\Local\Temp\SNAGHTML518598f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0" y="2514600"/>
            <a:ext cx="78486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</a:t>
            </a:r>
            <a:r>
              <a:rPr lang="en-US" sz="3200" dirty="0">
                <a:latin typeface="Calibri"/>
              </a:rPr>
              <a:t>How to tell if </a:t>
            </a:r>
            <a:r>
              <a:rPr lang="en-US" sz="3200" dirty="0" smtClean="0">
                <a:latin typeface="Calibri"/>
              </a:rPr>
              <a:t>your </a:t>
            </a:r>
            <a:r>
              <a:rPr lang="en-US" sz="3200" dirty="0">
                <a:latin typeface="Calibri"/>
              </a:rPr>
              <a:t>PO was </a:t>
            </a:r>
            <a:r>
              <a:rPr lang="en-US" sz="3200" dirty="0" smtClean="0">
                <a:latin typeface="Calibri"/>
              </a:rPr>
              <a:t>sent.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5615" y="1220124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When </a:t>
            </a:r>
            <a:r>
              <a:rPr lang="en-US" sz="1600" dirty="0" smtClean="0">
                <a:solidFill>
                  <a:schemeClr val="tx2"/>
                </a:solidFill>
              </a:rPr>
              <a:t>your PO, appears, click on the number and then look </a:t>
            </a:r>
            <a:r>
              <a:rPr lang="en-US" sz="1600" dirty="0" smtClean="0">
                <a:solidFill>
                  <a:schemeClr val="tx2"/>
                </a:solidFill>
              </a:rPr>
              <a:t>for the </a:t>
            </a:r>
            <a:r>
              <a:rPr lang="en-US" sz="1600" dirty="0" smtClean="0">
                <a:solidFill>
                  <a:schemeClr val="tx2"/>
                </a:solidFill>
              </a:rPr>
              <a:t>Document Status information to show the distribution method (i.e. email, fax, </a:t>
            </a:r>
            <a:r>
              <a:rPr lang="en-US" sz="1600" dirty="0" smtClean="0">
                <a:solidFill>
                  <a:schemeClr val="tx2"/>
                </a:solidFill>
              </a:rPr>
              <a:t>cXML) and date/time.  You can also select the H</a:t>
            </a:r>
            <a:r>
              <a:rPr lang="en-US" sz="1600" dirty="0" smtClean="0">
                <a:solidFill>
                  <a:schemeClr val="tx2"/>
                </a:solidFill>
              </a:rPr>
              <a:t>istory </a:t>
            </a:r>
            <a:r>
              <a:rPr lang="en-US" sz="1600" dirty="0" smtClean="0">
                <a:solidFill>
                  <a:schemeClr val="tx2"/>
                </a:solidFill>
              </a:rPr>
              <a:t>link </a:t>
            </a:r>
            <a:r>
              <a:rPr lang="en-US" sz="1600" dirty="0" smtClean="0">
                <a:solidFill>
                  <a:schemeClr val="tx2"/>
                </a:solidFill>
              </a:rPr>
              <a:t>in </a:t>
            </a:r>
            <a:r>
              <a:rPr lang="en-US" sz="1600" dirty="0" smtClean="0">
                <a:solidFill>
                  <a:schemeClr val="tx2"/>
                </a:solidFill>
              </a:rPr>
              <a:t>the upper right </a:t>
            </a:r>
            <a:r>
              <a:rPr lang="en-US" sz="1600" dirty="0" smtClean="0">
                <a:solidFill>
                  <a:schemeClr val="tx2"/>
                </a:solidFill>
              </a:rPr>
              <a:t>to see distribution information as well.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42" y="1230592"/>
            <a:ext cx="4951867" cy="19349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42" y="3329356"/>
            <a:ext cx="4402137" cy="23856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4776" y="3855689"/>
            <a:ext cx="4009224" cy="13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445c0127-97e6-4ecf-8763-62a3d944435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58412</TotalTime>
  <Words>205</Words>
  <Application>Microsoft Office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How to tell if your PO was sent. when.</vt:lpstr>
      <vt:lpstr>Tips and Tricks – How to tell if your PO was sent.</vt:lpstr>
      <vt:lpstr>Tips and Tricks How to tell if your PO was sent.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3038</cp:revision>
  <cp:lastPrinted>2018-05-02T18:43:29Z</cp:lastPrinted>
  <dcterms:created xsi:type="dcterms:W3CDTF">2007-09-21T12:15:26Z</dcterms:created>
  <dcterms:modified xsi:type="dcterms:W3CDTF">2019-11-26T16:16:31Z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