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4"/>
  </p:notesMasterIdLst>
  <p:handoutMasterIdLst>
    <p:handoutMasterId r:id="rId15"/>
  </p:handoutMasterIdLst>
  <p:sldIdLst>
    <p:sldId id="1128" r:id="rId8"/>
    <p:sldId id="1143" r:id="rId9"/>
    <p:sldId id="1147" r:id="rId10"/>
    <p:sldId id="1148" r:id="rId11"/>
    <p:sldId id="1132" r:id="rId12"/>
    <p:sldId id="1042" r:id="rId1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D98"/>
    <a:srgbClr val="6076B4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4" autoAdjust="0"/>
    <p:restoredTop sz="95405" autoAdjust="0"/>
  </p:normalViewPr>
  <p:slideViewPr>
    <p:cSldViewPr>
      <p:cViewPr varScale="1">
        <p:scale>
          <a:sx n="103" d="100"/>
          <a:sy n="103" d="100"/>
        </p:scale>
        <p:origin x="1239" y="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12/5/2019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1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How to tell if an invoice has been paid.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2400" dirty="0" smtClean="0">
                <a:solidFill>
                  <a:srgbClr val="2C5D98"/>
                </a:solidFill>
                <a:latin typeface="Calibri"/>
              </a:rPr>
              <a:t>How to tell if an invoice has been paid.</a:t>
            </a:r>
            <a:endParaRPr lang="en-US" sz="3200" dirty="0">
              <a:solidFill>
                <a:srgbClr val="2C5D98"/>
              </a:solidFill>
              <a:latin typeface="Calibri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954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3098" y="1524000"/>
            <a:ext cx="79488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C5D98"/>
                </a:solidFill>
              </a:rPr>
              <a:t>If you are wondering if an invoice has been paid it is very easy to determine.  </a:t>
            </a:r>
          </a:p>
          <a:p>
            <a:r>
              <a:rPr lang="en-US" dirty="0" smtClean="0">
                <a:solidFill>
                  <a:srgbClr val="2C5D98"/>
                </a:solidFill>
              </a:rPr>
              <a:t>The first thing you need to find is the supplier invoice number.  If you have the number you can search for it in the global search bar using the prefix </a:t>
            </a:r>
            <a:r>
              <a:rPr lang="en-US" dirty="0" err="1" smtClean="0">
                <a:solidFill>
                  <a:schemeClr val="accent2"/>
                </a:solidFill>
              </a:rPr>
              <a:t>supinv</a:t>
            </a:r>
            <a:r>
              <a:rPr lang="en-US" dirty="0" smtClean="0">
                <a:solidFill>
                  <a:schemeClr val="accent2"/>
                </a:solidFill>
              </a:rPr>
              <a:t>: </a:t>
            </a:r>
            <a:r>
              <a:rPr lang="en-US" dirty="0" smtClean="0">
                <a:solidFill>
                  <a:srgbClr val="2C5D98"/>
                </a:solidFill>
              </a:rPr>
              <a:t>followed by the supplier’s invoice number.  If you don’t know it you can find the invoice number on the Purchase Order line in the business document line column</a:t>
            </a:r>
          </a:p>
          <a:p>
            <a:endParaRPr lang="en-US" dirty="0">
              <a:solidFill>
                <a:srgbClr val="2C5D98"/>
              </a:solidFill>
            </a:endParaRPr>
          </a:p>
          <a:p>
            <a:r>
              <a:rPr lang="en-US" dirty="0" smtClean="0">
                <a:solidFill>
                  <a:srgbClr val="2C5D98"/>
                </a:solidFill>
              </a:rPr>
              <a:t>Once the blue number pops up you can click on it to see the invoice.</a:t>
            </a:r>
            <a:endParaRPr lang="en-US" dirty="0">
              <a:solidFill>
                <a:srgbClr val="2C5D98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32324"/>
            <a:ext cx="4419600" cy="23764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00" y="3795973"/>
            <a:ext cx="1889288" cy="213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solidFill>
                  <a:srgbClr val="2C5D98"/>
                </a:solidFill>
                <a:latin typeface="Calibri"/>
              </a:rPr>
              <a:t>How to tell if an invoice has been paid.</a:t>
            </a:r>
            <a:endParaRPr lang="en-US" sz="32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57199" y="11430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3136" y="1371600"/>
            <a:ext cx="8025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C5D98"/>
                </a:solidFill>
              </a:rPr>
              <a:t>You can immediately see whether or not an invoice has been paid by looking just under the blue bar.  Payment Status will say Paid or Unpaid.</a:t>
            </a:r>
            <a:endParaRPr lang="en-US" dirty="0">
              <a:solidFill>
                <a:srgbClr val="2C5D98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693" y="2151948"/>
            <a:ext cx="6271747" cy="13285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32766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C5D98"/>
                </a:solidFill>
              </a:rPr>
              <a:t>If the invoice has been paid there will be a payment tab on the line that you can click to view details.</a:t>
            </a:r>
            <a:endParaRPr lang="en-US" dirty="0">
              <a:solidFill>
                <a:srgbClr val="2C5D98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922931"/>
            <a:ext cx="5849029" cy="170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Tricks-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How to tell if an invoice has been paid.</a:t>
            </a:r>
            <a:r>
              <a:rPr lang="en-US" sz="800" dirty="0">
                <a:solidFill>
                  <a:srgbClr val="2C5D98"/>
                </a:solidFill>
              </a:rPr>
              <a:t/>
            </a:r>
            <a:br>
              <a:rPr lang="en-US" sz="800" dirty="0">
                <a:solidFill>
                  <a:srgbClr val="2C5D98"/>
                </a:solidFill>
              </a:rPr>
            </a:b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1319406"/>
            <a:ext cx="761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In the payment tab you will be able to view the payment date, the check number if applicable, the amount, and whether or not the check has been cashed.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904181"/>
            <a:ext cx="8991600" cy="12074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799" y="3093931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C5D98"/>
                </a:solidFill>
              </a:rPr>
              <a:t>If there is no transaction number the supplier is set to receive electronic payments. You can check the Purchase Order to see the default payment type for a supplier.  ACH and EFT are electronic payments.</a:t>
            </a:r>
            <a:endParaRPr lang="en-US" dirty="0">
              <a:solidFill>
                <a:srgbClr val="2C5D98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5987" y="4292044"/>
            <a:ext cx="5951023" cy="190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45c0127-97e6-4ecf-8763-62a3d944435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58641</TotalTime>
  <Words>284</Words>
  <Application>Microsoft Office PowerPoint</Application>
  <PresentationFormat>On-screen Show (4:3)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How to tell if an invoice has been paid.</vt:lpstr>
      <vt:lpstr>Tips and Tricks – How to tell if an invoice has been paid.</vt:lpstr>
      <vt:lpstr>Tips and Tricks- How to tell if an invoice has been paid. 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Brock, Jill</cp:lastModifiedBy>
  <cp:revision>3050</cp:revision>
  <cp:lastPrinted>2018-05-02T18:43:29Z</cp:lastPrinted>
  <dcterms:created xsi:type="dcterms:W3CDTF">2007-09-21T12:15:26Z</dcterms:created>
  <dcterms:modified xsi:type="dcterms:W3CDTF">2019-12-05T19:50:21Z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