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7" r:id="rId10"/>
    <p:sldId id="1148" r:id="rId11"/>
    <p:sldId id="1149"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6076B4"/>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59" d="100"/>
          <a:sy n="59" d="100"/>
        </p:scale>
        <p:origin x="1087" y="5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1/28/2020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1/28/2020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smtClean="0">
                <a:solidFill>
                  <a:prstClr val="white"/>
                </a:solidFill>
                <a:latin typeface="Calibri"/>
                <a:ea typeface="+mj-ea"/>
                <a:cs typeface="+mj-cs"/>
              </a:rPr>
              <a:t>How To Tell Which ACM Is Working On Your Requisition</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19200"/>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smtClean="0">
                <a:solidFill>
                  <a:srgbClr val="2C5D98"/>
                </a:solidFill>
                <a:latin typeface="Calibri"/>
              </a:rPr>
              <a:t>How To Tell Which ACM Is Working On Your Requisition</a:t>
            </a:r>
            <a:r>
              <a:rPr lang="en-US" sz="1000" dirty="0">
                <a:solidFill>
                  <a:srgbClr val="2C5D98"/>
                </a:solidFill>
              </a:rPr>
              <a:t/>
            </a:r>
            <a:br>
              <a:rPr lang="en-US" sz="1000" dirty="0">
                <a:solidFill>
                  <a:srgbClr val="2C5D98"/>
                </a:solidFill>
              </a:rPr>
            </a:br>
            <a:endParaRPr lang="en-US" sz="3200" dirty="0">
              <a:solidFill>
                <a:srgbClr val="2C5D98"/>
              </a:solidFill>
              <a:latin typeface="Calibri"/>
            </a:endParaRPr>
          </a:p>
        </p:txBody>
      </p:sp>
      <p:sp>
        <p:nvSpPr>
          <p:cNvPr id="3" name="Content Placeholder 2"/>
          <p:cNvSpPr>
            <a:spLocks noGrp="1"/>
          </p:cNvSpPr>
          <p:nvPr>
            <p:ph idx="4294967295"/>
          </p:nvPr>
        </p:nvSpPr>
        <p:spPr>
          <a:xfrm>
            <a:off x="371828" y="1371601"/>
            <a:ext cx="8015217" cy="1219200"/>
          </a:xfrm>
        </p:spPr>
        <p:txBody>
          <a:bodyPr>
            <a:noAutofit/>
          </a:bodyPr>
          <a:lstStyle/>
          <a:p>
            <a:pPr fontAlgn="ctr"/>
            <a:r>
              <a:rPr lang="en-US" sz="2400" dirty="0" smtClean="0">
                <a:solidFill>
                  <a:schemeClr val="tx2"/>
                </a:solidFill>
              </a:rPr>
              <a:t>If you look at the Process History of a Requisition and see it is in Purchasing, but there is a list of names, you can check to see if it is being worked on by a particular ACM.  </a:t>
            </a:r>
          </a:p>
          <a:p>
            <a:pPr fontAlgn="ctr"/>
            <a:endParaRPr lang="en-US" sz="2000" dirty="0" smtClean="0">
              <a:solidFill>
                <a:schemeClr val="tx2"/>
              </a:solidFill>
            </a:endParaRPr>
          </a:p>
          <a:p>
            <a:pPr lvl="1" fontAlgn="ctr"/>
            <a:endParaRPr lang="en-US" sz="2000" b="1" dirty="0"/>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5" name="Picture 4"/>
          <p:cNvPicPr>
            <a:picLocks noChangeAspect="1"/>
          </p:cNvPicPr>
          <p:nvPr/>
        </p:nvPicPr>
        <p:blipFill>
          <a:blip r:embed="rId3"/>
          <a:stretch>
            <a:fillRect/>
          </a:stretch>
        </p:blipFill>
        <p:spPr>
          <a:xfrm>
            <a:off x="1981200" y="2571136"/>
            <a:ext cx="4861558" cy="3704464"/>
          </a:xfrm>
          <a:prstGeom prst="rect">
            <a:avLst/>
          </a:prstGeom>
          <a:ln>
            <a:solidFill>
              <a:schemeClr val="tx1"/>
            </a:solidFill>
          </a:ln>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a:t>
            </a:r>
            <a:r>
              <a:rPr lang="en-US" sz="3200" dirty="0">
                <a:solidFill>
                  <a:srgbClr val="2C5D98"/>
                </a:solidFill>
                <a:latin typeface="Calibri"/>
              </a:rPr>
              <a:t>How To Tell Which ACM Is Working On Your Requisition</a:t>
            </a:r>
            <a:endParaRPr lang="en-US" sz="32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786642" y="1467902"/>
            <a:ext cx="7315200" cy="1200329"/>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solidFill>
                  <a:schemeClr val="tx2"/>
                </a:solidFill>
              </a:rPr>
              <a:t>On the View Requisition tab, or next to the Requisition number on your My Requisitions </a:t>
            </a:r>
            <a:r>
              <a:rPr lang="en-US" dirty="0" err="1" smtClean="0">
                <a:solidFill>
                  <a:schemeClr val="tx2"/>
                </a:solidFill>
              </a:rPr>
              <a:t>Worklet</a:t>
            </a:r>
            <a:r>
              <a:rPr lang="en-US" dirty="0" smtClean="0">
                <a:solidFill>
                  <a:schemeClr val="tx2"/>
                </a:solidFill>
              </a:rPr>
              <a:t>, click on the Action Button.  </a:t>
            </a:r>
          </a:p>
          <a:p>
            <a:pPr marL="742950" lvl="1" indent="-285750">
              <a:buFont typeface="Arial" panose="020B0604020202020204" pitchFamily="34" charset="0"/>
              <a:buChar char="•"/>
            </a:pPr>
            <a:r>
              <a:rPr lang="en-US" dirty="0" smtClean="0">
                <a:solidFill>
                  <a:schemeClr val="tx2"/>
                </a:solidFill>
              </a:rPr>
              <a:t>Then hover over Additional Data and select View All.</a:t>
            </a:r>
            <a:endParaRPr lang="en-US" dirty="0" smtClean="0">
              <a:solidFill>
                <a:schemeClr val="tx2"/>
              </a:solidFill>
            </a:endParaRPr>
          </a:p>
          <a:p>
            <a:pPr marL="742950" lvl="1" indent="-285750">
              <a:buFont typeface="Arial" panose="020B0604020202020204" pitchFamily="34" charset="0"/>
              <a:buChar char="•"/>
            </a:pPr>
            <a:endParaRPr lang="en-US" dirty="0">
              <a:solidFill>
                <a:schemeClr val="tx2"/>
              </a:solidFill>
            </a:endParaRPr>
          </a:p>
        </p:txBody>
      </p:sp>
      <p:pic>
        <p:nvPicPr>
          <p:cNvPr id="7" name="Picture 6"/>
          <p:cNvPicPr>
            <a:picLocks noChangeAspect="1"/>
          </p:cNvPicPr>
          <p:nvPr/>
        </p:nvPicPr>
        <p:blipFill>
          <a:blip r:embed="rId3"/>
          <a:stretch>
            <a:fillRect/>
          </a:stretch>
        </p:blipFill>
        <p:spPr>
          <a:xfrm>
            <a:off x="4407567" y="2668231"/>
            <a:ext cx="4146574" cy="3075831"/>
          </a:xfrm>
          <a:prstGeom prst="rect">
            <a:avLst/>
          </a:prstGeom>
          <a:ln>
            <a:solidFill>
              <a:schemeClr val="tx1"/>
            </a:solidFill>
          </a:ln>
        </p:spPr>
      </p:pic>
      <p:pic>
        <p:nvPicPr>
          <p:cNvPr id="8" name="Picture 7"/>
          <p:cNvPicPr>
            <a:picLocks noChangeAspect="1"/>
          </p:cNvPicPr>
          <p:nvPr/>
        </p:nvPicPr>
        <p:blipFill>
          <a:blip r:embed="rId4"/>
          <a:stretch>
            <a:fillRect/>
          </a:stretch>
        </p:blipFill>
        <p:spPr>
          <a:xfrm>
            <a:off x="398723" y="3231308"/>
            <a:ext cx="3847592" cy="1949676"/>
          </a:xfrm>
          <a:prstGeom prst="rect">
            <a:avLst/>
          </a:prstGeom>
          <a:ln>
            <a:solidFill>
              <a:schemeClr val="tx1">
                <a:lumMod val="95000"/>
                <a:lumOff val="5000"/>
              </a:schemeClr>
            </a:solidFill>
          </a:ln>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3200" dirty="0" smtClean="0">
                <a:latin typeface="Arial Rounded MT Bold" panose="020F0704030504030204" pitchFamily="34" charset="0"/>
                <a:cs typeface="Arial" panose="020B0604020202020204" pitchFamily="34" charset="0"/>
              </a:rPr>
              <a:t>Tricks-</a:t>
            </a:r>
            <a:r>
              <a:rPr lang="en-US" sz="2400" dirty="0">
                <a:solidFill>
                  <a:srgbClr val="2C5D98"/>
                </a:solidFill>
                <a:latin typeface="Calibri"/>
              </a:rPr>
              <a:t> How To Tell Which ACM Is Working On Your Requisition</a:t>
            </a: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34242" y="1230592"/>
            <a:ext cx="7619999" cy="1200329"/>
          </a:xfrm>
          <a:prstGeom prst="rect">
            <a:avLst/>
          </a:prstGeom>
          <a:noFill/>
        </p:spPr>
        <p:txBody>
          <a:bodyPr wrap="square" rtlCol="0">
            <a:spAutoFit/>
          </a:bodyPr>
          <a:lstStyle/>
          <a:p>
            <a:r>
              <a:rPr lang="en-US" dirty="0" smtClean="0">
                <a:solidFill>
                  <a:schemeClr val="tx2"/>
                </a:solidFill>
              </a:rPr>
              <a:t>This screen will show the name of the ACM working on your requisition in addition to any information on whether or not the requisition is temporarily on hold and why.  If there is no name listed the requisition has not yet been reviewed by the ACM pool.</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1765592" y="2590800"/>
            <a:ext cx="5357297" cy="3398993"/>
          </a:xfrm>
          <a:prstGeom prst="rect">
            <a:avLst/>
          </a:prstGeom>
          <a:ln>
            <a:solidFill>
              <a:schemeClr val="tx1"/>
            </a:solidFill>
          </a:ln>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7948863"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a:t>
            </a:r>
            <a:r>
              <a:rPr lang="en-US" sz="3200" dirty="0" smtClean="0">
                <a:latin typeface="Arial Rounded MT Bold" panose="020F0704030504030204" pitchFamily="34" charset="0"/>
                <a:cs typeface="Arial" panose="020B0604020202020204" pitchFamily="34" charset="0"/>
              </a:rPr>
              <a:t>Tricks-</a:t>
            </a:r>
            <a:r>
              <a:rPr lang="en-US" sz="3200" dirty="0">
                <a:solidFill>
                  <a:srgbClr val="2C5D98"/>
                </a:solidFill>
                <a:latin typeface="Calibri"/>
              </a:rPr>
              <a:t> How To Tell Which ACM Is Working On Your Requisition</a:t>
            </a:r>
            <a:endParaRPr lang="en-US" sz="1600" dirty="0">
              <a:latin typeface="Arial Rounded MT Bold" panose="020F0704030504030204" pitchFamily="34" charset="0"/>
              <a:cs typeface="Arial" panose="020B0604020202020204" pitchFamily="34" charset="0"/>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609600" y="1264148"/>
            <a:ext cx="7878485" cy="923330"/>
          </a:xfrm>
          <a:prstGeom prst="rect">
            <a:avLst/>
          </a:prstGeom>
          <a:noFill/>
        </p:spPr>
        <p:txBody>
          <a:bodyPr wrap="square" rtlCol="0">
            <a:spAutoFit/>
          </a:bodyPr>
          <a:lstStyle/>
          <a:p>
            <a:r>
              <a:rPr lang="en-US" dirty="0" smtClean="0">
                <a:solidFill>
                  <a:schemeClr val="tx2"/>
                </a:solidFill>
              </a:rPr>
              <a:t>If you click on the ACM’s name it will take you to a screen that will provide you with that ACM’s email address.  You can reach out to them directly if you have further questions.</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2462204" y="2384825"/>
            <a:ext cx="3890726" cy="3217829"/>
          </a:xfrm>
          <a:prstGeom prst="rect">
            <a:avLst/>
          </a:prstGeom>
          <a:ln>
            <a:solidFill>
              <a:schemeClr val="tx1"/>
            </a:solidFill>
          </a:ln>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tatus xmlns="445c0127-97e6-4ecf-8763-62a3d9444353">In Build</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Props1.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2.xml><?xml version="1.0" encoding="utf-8"?>
<ds:datastoreItem xmlns:ds="http://schemas.openxmlformats.org/officeDocument/2006/customXml" ds:itemID="{57650506-E0D1-4842-AE4E-075A8982DE02}">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445c0127-97e6-4ecf-8763-62a3d9444353"/>
    <ds:schemaRef ds:uri="http://www.w3.org/XML/1998/namespace"/>
    <ds:schemaRef ds:uri="http://purl.org/dc/dcmitype/"/>
  </ds:schemaRefs>
</ds:datastoreItem>
</file>

<file path=customXml/itemProps3.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590AE3C2-51D7-4772-85EF-99B26ACECB13}">
  <ds:schemaRefs>
    <ds:schemaRef ds:uri="urn:sharePointPublishingRcaProperties"/>
  </ds:schemaRefs>
</ds:datastoreItem>
</file>

<file path=docProps/app.xml><?xml version="1.0" encoding="utf-8"?>
<Properties xmlns="http://schemas.openxmlformats.org/officeDocument/2006/extended-properties" xmlns:vt="http://schemas.openxmlformats.org/officeDocument/2006/docPropsVTypes">
  <Template/>
  <TotalTime>58561</TotalTime>
  <Words>241</Words>
  <Application>Microsoft Office PowerPoint</Application>
  <PresentationFormat>On-screen Show (4:3)</PresentationFormat>
  <Paragraphs>19</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How To Tell Which ACM Is Working On Your Requisition </vt:lpstr>
      <vt:lpstr>Tips and Tricks How To Tell Which ACM Is Working On Your Requisition</vt:lpstr>
      <vt:lpstr>Tips and Tricks- How To Tell Which ACM Is Working On Your Requisition</vt:lpstr>
      <vt:lpstr>Tips and Tricks- How To Tell Which ACM Is Working On Your Requisition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Brock, Jill</cp:lastModifiedBy>
  <cp:revision>3043</cp:revision>
  <cp:lastPrinted>2018-05-02T18:43:29Z</cp:lastPrinted>
  <dcterms:created xsi:type="dcterms:W3CDTF">2007-09-21T12:15:26Z</dcterms:created>
  <dcterms:modified xsi:type="dcterms:W3CDTF">2020-01-28T14:07:29Z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