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7" r:id="rId10"/>
    <p:sldId id="1148" r:id="rId11"/>
    <p:sldId id="1149"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103" d="100"/>
          <a:sy n="103" d="100"/>
        </p:scale>
        <p:origin x="1239" y="76"/>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1/15/2020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1/15/2020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369476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a:t>
            </a:r>
            <a:r>
              <a:rPr lang="en-US" sz="3600" dirty="0" smtClean="0">
                <a:solidFill>
                  <a:prstClr val="white"/>
                </a:solidFill>
                <a:latin typeface="Calibri"/>
                <a:ea typeface="+mj-ea"/>
                <a:cs typeface="+mj-cs"/>
              </a:rPr>
              <a:t>Looking for Shipment Notification on Orders</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dirty="0">
                <a:solidFill>
                  <a:srgbClr val="6076B4"/>
                </a:solidFill>
                <a:latin typeface="Calibri"/>
              </a:rPr>
              <a:t>Looking for Shipment Notification on Orders</a:t>
            </a:r>
            <a:r>
              <a:rPr lang="en-US" sz="3200" dirty="0">
                <a:solidFill>
                  <a:srgbClr val="6076B4"/>
                </a:solidFill>
              </a:rPr>
              <a:t/>
            </a:r>
            <a:br>
              <a:rPr lang="en-US" sz="3200" dirty="0">
                <a:solidFill>
                  <a:srgbClr val="6076B4"/>
                </a:solidFill>
              </a:rPr>
            </a:br>
            <a:endParaRPr lang="en-US" sz="3200" dirty="0">
              <a:solidFill>
                <a:srgbClr val="6076B4"/>
              </a:solidFill>
              <a:latin typeface="Calibri"/>
            </a:endParaRPr>
          </a:p>
        </p:txBody>
      </p:sp>
      <p:sp>
        <p:nvSpPr>
          <p:cNvPr id="3" name="Content Placeholder 2"/>
          <p:cNvSpPr>
            <a:spLocks noGrp="1"/>
          </p:cNvSpPr>
          <p:nvPr>
            <p:ph idx="4294967295"/>
          </p:nvPr>
        </p:nvSpPr>
        <p:spPr>
          <a:xfrm>
            <a:off x="376744" y="1676400"/>
            <a:ext cx="8015217" cy="2743200"/>
          </a:xfrm>
        </p:spPr>
        <p:txBody>
          <a:bodyPr>
            <a:noAutofit/>
          </a:bodyPr>
          <a:lstStyle/>
          <a:p>
            <a:pPr marL="457200" lvl="1" indent="0" fontAlgn="ctr">
              <a:buNone/>
            </a:pPr>
            <a:r>
              <a:rPr lang="en-US" sz="2000" b="1" dirty="0" smtClean="0">
                <a:solidFill>
                  <a:schemeClr val="bg2">
                    <a:lumMod val="50000"/>
                  </a:schemeClr>
                </a:solidFill>
              </a:rPr>
              <a:t>Not all of the Marketplace suppliers send shipment notification emails to the end user.  They do, however, post shipment notification in the Marketplace.  </a:t>
            </a:r>
            <a:endParaRPr lang="en-US" sz="2000" b="1" dirty="0" smtClean="0">
              <a:solidFill>
                <a:schemeClr val="bg2">
                  <a:lumMod val="50000"/>
                </a:schemeClr>
              </a:solidFill>
            </a:endParaRPr>
          </a:p>
          <a:p>
            <a:pPr marL="457200" lvl="1" indent="0" fontAlgn="ctr">
              <a:buNone/>
            </a:pPr>
            <a:endParaRPr lang="en-US" sz="2000" b="1" dirty="0">
              <a:solidFill>
                <a:schemeClr val="bg2">
                  <a:lumMod val="50000"/>
                </a:schemeClr>
              </a:solidFill>
            </a:endParaRPr>
          </a:p>
          <a:p>
            <a:pPr marL="457200" lvl="1" indent="0" fontAlgn="ctr">
              <a:buNone/>
            </a:pPr>
            <a:r>
              <a:rPr lang="en-US" sz="2000" b="1" dirty="0" smtClean="0">
                <a:solidFill>
                  <a:schemeClr val="bg2">
                    <a:lumMod val="50000"/>
                  </a:schemeClr>
                </a:solidFill>
              </a:rPr>
              <a:t>The first thing you need to do is type Connect in the Global Search bar and Connect to the Supplier Website.  Once ther</a:t>
            </a:r>
            <a:r>
              <a:rPr lang="en-US" sz="2000" b="1" dirty="0" smtClean="0">
                <a:solidFill>
                  <a:schemeClr val="bg2">
                    <a:lumMod val="50000"/>
                  </a:schemeClr>
                </a:solidFill>
              </a:rPr>
              <a:t>e you should click on orders in the blue bar and type in your Purchase Order number.  Click the magnifying glass.</a:t>
            </a:r>
            <a:endParaRPr lang="en-US" sz="2000" b="1" dirty="0">
              <a:solidFill>
                <a:schemeClr val="bg2">
                  <a:lumMod val="50000"/>
                </a:schemeClr>
              </a:solidFill>
            </a:endParaRPr>
          </a:p>
        </p:txBody>
      </p:sp>
      <p:sp>
        <p:nvSpPr>
          <p:cNvPr id="4" name="Line 9"/>
          <p:cNvSpPr>
            <a:spLocks noChangeShapeType="1"/>
          </p:cNvSpPr>
          <p:nvPr/>
        </p:nvSpPr>
        <p:spPr bwMode="auto">
          <a:xfrm>
            <a:off x="228600" y="12954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468536"/>
            <a:ext cx="5357235" cy="171080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098" y="4830660"/>
            <a:ext cx="2743200" cy="703111"/>
          </a:xfrm>
          <a:prstGeom prst="rect">
            <a:avLst/>
          </a:prstGeom>
        </p:spPr>
      </p:pic>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dirty="0">
                <a:solidFill>
                  <a:srgbClr val="6076B4"/>
                </a:solidFill>
                <a:latin typeface="Calibri"/>
              </a:rPr>
              <a:t>Looking for Shipment Notification on Orders</a:t>
            </a:r>
            <a:endParaRPr lang="en-US" sz="32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57199" y="11430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8" name="TextBox 7"/>
          <p:cNvSpPr txBox="1"/>
          <p:nvPr/>
        </p:nvSpPr>
        <p:spPr>
          <a:xfrm>
            <a:off x="756077" y="1245340"/>
            <a:ext cx="7327044" cy="1384995"/>
          </a:xfrm>
          <a:prstGeom prst="rect">
            <a:avLst/>
          </a:prstGeom>
          <a:noFill/>
        </p:spPr>
        <p:txBody>
          <a:bodyPr wrap="square" rtlCol="0">
            <a:spAutoFit/>
          </a:bodyPr>
          <a:lstStyle/>
          <a:p>
            <a:r>
              <a:rPr lang="en-US" sz="2800" dirty="0" smtClean="0">
                <a:solidFill>
                  <a:schemeClr val="tx2">
                    <a:lumMod val="75000"/>
                  </a:schemeClr>
                </a:solidFill>
              </a:rPr>
              <a:t>Look for your Purchase Order number in the list that pops up.  Click on the correct number to open the Purchase Order details.</a:t>
            </a:r>
            <a:endParaRPr lang="en-US" sz="2800" dirty="0">
              <a:solidFill>
                <a:schemeClr val="tx2">
                  <a:lumMod val="75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309" y="3048000"/>
            <a:ext cx="7150580" cy="2926718"/>
          </a:xfrm>
          <a:prstGeom prst="rect">
            <a:avLst/>
          </a:prstGeom>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2400" dirty="0">
                <a:solidFill>
                  <a:srgbClr val="2C5D98"/>
                </a:solidFill>
                <a:latin typeface="Calibri"/>
              </a:rPr>
              <a:t> </a:t>
            </a:r>
            <a:r>
              <a:rPr lang="en-US" sz="2400" dirty="0">
                <a:solidFill>
                  <a:srgbClr val="6076B4"/>
                </a:solidFill>
                <a:latin typeface="Calibri"/>
              </a:rPr>
              <a:t>Looking for Shipment Notification on Orders</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066800"/>
            <a:ext cx="7619999" cy="1569660"/>
          </a:xfrm>
          <a:prstGeom prst="rect">
            <a:avLst/>
          </a:prstGeom>
          <a:noFill/>
        </p:spPr>
        <p:txBody>
          <a:bodyPr wrap="square" rtlCol="0">
            <a:spAutoFit/>
          </a:bodyPr>
          <a:lstStyle/>
          <a:p>
            <a:r>
              <a:rPr lang="en-US" sz="2400" dirty="0" smtClean="0">
                <a:solidFill>
                  <a:schemeClr val="tx2"/>
                </a:solidFill>
              </a:rPr>
              <a:t>Click on the History tab and slide the information to the right so you can see all of the Notes column.  Your Shipment details will be located in the column, including the date of the shipment.</a:t>
            </a:r>
            <a:endParaRPr lang="en-US" sz="2400" dirty="0">
              <a:solidFill>
                <a:schemeClr val="tx2"/>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2590800"/>
            <a:ext cx="5562600" cy="3465833"/>
          </a:xfrm>
          <a:prstGeom prst="rect">
            <a:avLst/>
          </a:prstGeom>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2400" dirty="0">
                <a:solidFill>
                  <a:srgbClr val="2C5D98"/>
                </a:solidFill>
                <a:latin typeface="Calibri"/>
              </a:rPr>
              <a:t> </a:t>
            </a:r>
            <a:r>
              <a:rPr lang="en-US" sz="2400" dirty="0">
                <a:solidFill>
                  <a:srgbClr val="6076B4"/>
                </a:solidFill>
                <a:latin typeface="Calibri"/>
              </a:rPr>
              <a:t>Looking for Shipment Notification on Orders</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066800"/>
            <a:ext cx="7619999" cy="1200329"/>
          </a:xfrm>
          <a:prstGeom prst="rect">
            <a:avLst/>
          </a:prstGeom>
          <a:noFill/>
        </p:spPr>
        <p:txBody>
          <a:bodyPr wrap="square" rtlCol="0">
            <a:spAutoFit/>
          </a:bodyPr>
          <a:lstStyle/>
          <a:p>
            <a:r>
              <a:rPr lang="en-US" sz="2400" dirty="0" smtClean="0">
                <a:solidFill>
                  <a:schemeClr val="tx2"/>
                </a:solidFill>
              </a:rPr>
              <a:t>If you have additional questions and need to reach out to the supplier most of the Marketplace sites have posted contact information.</a:t>
            </a:r>
            <a:endParaRPr lang="en-US" sz="2400" dirty="0">
              <a:solidFill>
                <a:schemeClr val="tx2"/>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814" y="2469177"/>
            <a:ext cx="4114800" cy="2355418"/>
          </a:xfrm>
          <a:prstGeom prst="rect">
            <a:avLst/>
          </a:prstGeom>
          <a:ln w="19050">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3867" y="5084261"/>
            <a:ext cx="5867400" cy="1259036"/>
          </a:xfrm>
          <a:prstGeom prst="rect">
            <a:avLst/>
          </a:prstGeom>
          <a:ln w="19050">
            <a:solidFill>
              <a:schemeClr val="tx1"/>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0" y="2396715"/>
            <a:ext cx="2770517" cy="2500342"/>
          </a:xfrm>
          <a:prstGeom prst="rect">
            <a:avLst/>
          </a:prstGeom>
          <a:ln w="9525">
            <a:solidFill>
              <a:schemeClr val="tx1"/>
            </a:solidFill>
          </a:ln>
        </p:spPr>
      </p:pic>
    </p:spTree>
    <p:extLst>
      <p:ext uri="{BB962C8B-B14F-4D97-AF65-F5344CB8AC3E}">
        <p14:creationId xmlns:p14="http://schemas.microsoft.com/office/powerpoint/2010/main" val="1949173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Status xmlns="445c0127-97e6-4ecf-8763-62a3d9444353">In Build</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Props1.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 ds:uri="http://purl.org/dc/dcmitype/"/>
  </ds:schemaRefs>
</ds:datastoreItem>
</file>

<file path=customXml/itemProps3.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4.xml><?xml version="1.0" encoding="utf-8"?>
<ds:datastoreItem xmlns:ds="http://schemas.openxmlformats.org/officeDocument/2006/customXml" ds:itemID="{590AE3C2-51D7-4772-85EF-99B26ACECB13}">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
  <TotalTime>58633</TotalTime>
  <Words>221</Words>
  <Application>Microsoft Office PowerPoint</Application>
  <PresentationFormat>On-screen Show (4:3)</PresentationFormat>
  <Paragraphs>20</Paragraphs>
  <Slides>7</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Looking for Shipment Notification on Orders </vt:lpstr>
      <vt:lpstr>Tips and Tricks – Looking for Shipment Notification on Orders</vt:lpstr>
      <vt:lpstr>Tips and Tricks- Looking for Shipment Notification on Orders </vt:lpstr>
      <vt:lpstr>Tips and Tricks- Looking for Shipment Notification on Orders </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Brock, Jill</cp:lastModifiedBy>
  <cp:revision>3047</cp:revision>
  <cp:lastPrinted>2018-05-02T18:43:29Z</cp:lastPrinted>
  <dcterms:created xsi:type="dcterms:W3CDTF">2007-09-21T12:15:26Z</dcterms:created>
  <dcterms:modified xsi:type="dcterms:W3CDTF">2020-01-15T20:25:44Z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