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67" r:id="rId5"/>
    <p:sldMasterId id="2147484379" r:id="rId6"/>
    <p:sldMasterId id="2147484389" r:id="rId7"/>
  </p:sldMasterIdLst>
  <p:notesMasterIdLst>
    <p:notesMasterId r:id="rId15"/>
  </p:notesMasterIdLst>
  <p:handoutMasterIdLst>
    <p:handoutMasterId r:id="rId16"/>
  </p:handoutMasterIdLst>
  <p:sldIdLst>
    <p:sldId id="1128" r:id="rId8"/>
    <p:sldId id="1143" r:id="rId9"/>
    <p:sldId id="1147" r:id="rId10"/>
    <p:sldId id="1148" r:id="rId11"/>
    <p:sldId id="1149" r:id="rId12"/>
    <p:sldId id="1132" r:id="rId13"/>
    <p:sldId id="1042" r:id="rId14"/>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7" userDrawn="1">
          <p15:clr>
            <a:srgbClr val="A4A3A4"/>
          </p15:clr>
        </p15:guide>
        <p15:guide id="2" pos="2168" userDrawn="1">
          <p15:clr>
            <a:srgbClr val="A4A3A4"/>
          </p15:clr>
        </p15:guide>
        <p15:guide id="3" orient="horz" pos="2903" userDrawn="1">
          <p15:clr>
            <a:srgbClr val="A4A3A4"/>
          </p15:clr>
        </p15:guide>
        <p15:guide id="4" pos="2165" userDrawn="1">
          <p15:clr>
            <a:srgbClr val="A4A3A4"/>
          </p15:clr>
        </p15:guide>
        <p15:guide id="5" orient="horz" pos="2888" userDrawn="1">
          <p15:clr>
            <a:srgbClr val="A4A3A4"/>
          </p15:clr>
        </p15:guide>
        <p15:guide id="6" orient="horz" pos="2884" userDrawn="1">
          <p15:clr>
            <a:srgbClr val="A4A3A4"/>
          </p15:clr>
        </p15:guide>
        <p15:guide id="7" orient="horz" pos="2955" userDrawn="1">
          <p15:clr>
            <a:srgbClr val="A4A3A4"/>
          </p15:clr>
        </p15:guide>
        <p15:guide id="8" orient="horz" pos="2951" userDrawn="1">
          <p15:clr>
            <a:srgbClr val="A4A3A4"/>
          </p15:clr>
        </p15:guide>
        <p15:guide id="9" orient="horz" pos="2936" userDrawn="1">
          <p15:clr>
            <a:srgbClr val="A4A3A4"/>
          </p15:clr>
        </p15:guide>
        <p15:guide id="10" orient="horz" pos="2932" userDrawn="1">
          <p15:clr>
            <a:srgbClr val="A4A3A4"/>
          </p15:clr>
        </p15:guide>
        <p15:guide id="11" pos="2217" userDrawn="1">
          <p15:clr>
            <a:srgbClr val="A4A3A4"/>
          </p15:clr>
        </p15:guide>
        <p15:guide id="12" pos="221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ts_local" initials="i"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5D98"/>
    <a:srgbClr val="6076B4"/>
    <a:srgbClr val="FFCC00"/>
    <a:srgbClr val="003E74"/>
    <a:srgbClr val="E26A54"/>
    <a:srgbClr val="FFFFFF"/>
    <a:srgbClr val="C7E68F"/>
    <a:srgbClr val="FFEB89"/>
    <a:srgbClr val="FFFFCC"/>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34" autoAdjust="0"/>
    <p:restoredTop sz="95405" autoAdjust="0"/>
  </p:normalViewPr>
  <p:slideViewPr>
    <p:cSldViewPr>
      <p:cViewPr varScale="1">
        <p:scale>
          <a:sx n="69" d="100"/>
          <a:sy n="69" d="100"/>
        </p:scale>
        <p:origin x="1100" y="44"/>
      </p:cViewPr>
      <p:guideLst>
        <p:guide orient="horz" pos="2160"/>
        <p:guide pos="2880"/>
      </p:guideLst>
    </p:cSldViewPr>
  </p:slideViewPr>
  <p:outlineViewPr>
    <p:cViewPr>
      <p:scale>
        <a:sx n="33" d="100"/>
        <a:sy n="33" d="100"/>
      </p:scale>
      <p:origin x="0" y="10392"/>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3" d="100"/>
          <a:sy n="63" d="100"/>
        </p:scale>
        <p:origin x="-3072" y="-77"/>
      </p:cViewPr>
      <p:guideLst>
        <p:guide orient="horz" pos="2907"/>
        <p:guide pos="2168"/>
        <p:guide orient="horz" pos="2903"/>
        <p:guide pos="2165"/>
        <p:guide orient="horz" pos="2888"/>
        <p:guide orient="horz" pos="2884"/>
        <p:guide orient="horz" pos="2955"/>
        <p:guide orient="horz" pos="2951"/>
        <p:guide orient="horz" pos="2936"/>
        <p:guide orient="horz" pos="2932"/>
        <p:guide pos="2217"/>
        <p:guide pos="221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viewProps" Target="viewProps.xml"/><Relationship Id="rId86"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 y="2"/>
            <a:ext cx="3043131" cy="465455"/>
          </a:xfrm>
          <a:prstGeom prst="rect">
            <a:avLst/>
          </a:prstGeom>
        </p:spPr>
        <p:txBody>
          <a:bodyPr vert="horz" lIns="91928" tIns="45965" rIns="91928" bIns="45965" rtlCol="0"/>
          <a:lstStyle>
            <a:lvl1pPr algn="l">
              <a:defRPr sz="1200"/>
            </a:lvl1pPr>
          </a:lstStyle>
          <a:p>
            <a:endParaRPr lang="en-US" dirty="0"/>
          </a:p>
        </p:txBody>
      </p:sp>
      <p:sp>
        <p:nvSpPr>
          <p:cNvPr id="3" name="Date Placeholder 2"/>
          <p:cNvSpPr>
            <a:spLocks noGrp="1"/>
          </p:cNvSpPr>
          <p:nvPr>
            <p:ph type="dt" sz="quarter" idx="1"/>
          </p:nvPr>
        </p:nvSpPr>
        <p:spPr>
          <a:xfrm>
            <a:off x="3978384" y="2"/>
            <a:ext cx="3043131" cy="465455"/>
          </a:xfrm>
          <a:prstGeom prst="rect">
            <a:avLst/>
          </a:prstGeom>
        </p:spPr>
        <p:txBody>
          <a:bodyPr vert="horz" lIns="91928" tIns="45965" rIns="91928" bIns="45965" rtlCol="0"/>
          <a:lstStyle>
            <a:lvl1pPr algn="r">
              <a:defRPr sz="1200"/>
            </a:lvl1pPr>
          </a:lstStyle>
          <a:p>
            <a:fld id="{C5665B36-4B68-4038-B04C-4259637837E9}" type="datetimeFigureOut">
              <a:rPr lang="en-US" smtClean="0"/>
              <a:pPr/>
              <a:t>1/12/2020</a:t>
            </a:fld>
            <a:endParaRPr lang="en-US" dirty="0"/>
          </a:p>
        </p:txBody>
      </p:sp>
      <p:sp>
        <p:nvSpPr>
          <p:cNvPr id="4" name="Footer Placeholder 3"/>
          <p:cNvSpPr>
            <a:spLocks noGrp="1"/>
          </p:cNvSpPr>
          <p:nvPr>
            <p:ph type="ftr" sz="quarter" idx="2"/>
          </p:nvPr>
        </p:nvSpPr>
        <p:spPr>
          <a:xfrm>
            <a:off x="11" y="8842059"/>
            <a:ext cx="3043131" cy="465455"/>
          </a:xfrm>
          <a:prstGeom prst="rect">
            <a:avLst/>
          </a:prstGeom>
        </p:spPr>
        <p:txBody>
          <a:bodyPr vert="horz" lIns="91928" tIns="45965" rIns="91928" bIns="4596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384" y="8842059"/>
            <a:ext cx="3043131" cy="465455"/>
          </a:xfrm>
          <a:prstGeom prst="rect">
            <a:avLst/>
          </a:prstGeom>
        </p:spPr>
        <p:txBody>
          <a:bodyPr vert="horz" lIns="91928" tIns="45965" rIns="91928" bIns="45965" rtlCol="0" anchor="b"/>
          <a:lstStyle>
            <a:lvl1pPr algn="r">
              <a:defRPr sz="1200"/>
            </a:lvl1pPr>
          </a:lstStyle>
          <a:p>
            <a:fld id="{D13542EC-0850-4146-A731-B7F0AE82D523}" type="slidenum">
              <a:rPr lang="en-US" smtClean="0"/>
              <a:pPr/>
              <a:t>‹#›</a:t>
            </a:fld>
            <a:endParaRPr lang="en-US" dirty="0"/>
          </a:p>
        </p:txBody>
      </p:sp>
    </p:spTree>
    <p:extLst>
      <p:ext uri="{BB962C8B-B14F-4D97-AF65-F5344CB8AC3E}">
        <p14:creationId xmlns:p14="http://schemas.microsoft.com/office/powerpoint/2010/main" val="3418615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 y="2"/>
            <a:ext cx="3043131" cy="465455"/>
          </a:xfrm>
          <a:prstGeom prst="rect">
            <a:avLst/>
          </a:prstGeom>
        </p:spPr>
        <p:txBody>
          <a:bodyPr vert="horz" lIns="93454" tIns="46726" rIns="93454" bIns="46726" rtlCol="0"/>
          <a:lstStyle>
            <a:lvl1pPr algn="l">
              <a:defRPr sz="1200"/>
            </a:lvl1pPr>
          </a:lstStyle>
          <a:p>
            <a:pPr>
              <a:defRPr/>
            </a:pPr>
            <a:endParaRPr lang="en-US" dirty="0"/>
          </a:p>
        </p:txBody>
      </p:sp>
      <p:sp>
        <p:nvSpPr>
          <p:cNvPr id="3" name="Date Placeholder 2"/>
          <p:cNvSpPr>
            <a:spLocks noGrp="1"/>
          </p:cNvSpPr>
          <p:nvPr>
            <p:ph type="dt" idx="1"/>
          </p:nvPr>
        </p:nvSpPr>
        <p:spPr>
          <a:xfrm>
            <a:off x="3978384" y="2"/>
            <a:ext cx="3043131" cy="465455"/>
          </a:xfrm>
          <a:prstGeom prst="rect">
            <a:avLst/>
          </a:prstGeom>
        </p:spPr>
        <p:txBody>
          <a:bodyPr vert="horz" lIns="93454" tIns="46726" rIns="93454" bIns="46726" rtlCol="0"/>
          <a:lstStyle>
            <a:lvl1pPr algn="r">
              <a:defRPr sz="1200"/>
            </a:lvl1pPr>
          </a:lstStyle>
          <a:p>
            <a:pPr>
              <a:defRPr/>
            </a:pPr>
            <a:fld id="{B899B9D9-9514-4BB5-BD1B-84C8C666A399}" type="datetimeFigureOut">
              <a:rPr lang="en-US"/>
              <a:pPr>
                <a:defRPr/>
              </a:pPr>
              <a:t>1/12/2020</a:t>
            </a:fld>
            <a:endParaRPr lang="en-US" dirty="0"/>
          </a:p>
        </p:txBody>
      </p:sp>
      <p:sp>
        <p:nvSpPr>
          <p:cNvPr id="4" name="Slide Image Placeholder 3"/>
          <p:cNvSpPr>
            <a:spLocks noGrp="1" noRot="1" noChangeAspect="1"/>
          </p:cNvSpPr>
          <p:nvPr>
            <p:ph type="sldImg" idx="2"/>
          </p:nvPr>
        </p:nvSpPr>
        <p:spPr>
          <a:xfrm>
            <a:off x="1185863" y="698500"/>
            <a:ext cx="4652962" cy="3490913"/>
          </a:xfrm>
          <a:prstGeom prst="rect">
            <a:avLst/>
          </a:prstGeom>
          <a:noFill/>
          <a:ln w="12700">
            <a:solidFill>
              <a:prstClr val="black"/>
            </a:solidFill>
          </a:ln>
        </p:spPr>
        <p:txBody>
          <a:bodyPr vert="horz" lIns="93454" tIns="46726" rIns="93454" bIns="46726" rtlCol="0" anchor="ctr"/>
          <a:lstStyle/>
          <a:p>
            <a:pPr lvl="0"/>
            <a:endParaRPr lang="en-US" noProof="0" dirty="0"/>
          </a:p>
        </p:txBody>
      </p:sp>
      <p:sp>
        <p:nvSpPr>
          <p:cNvPr id="5" name="Notes Placeholder 4"/>
          <p:cNvSpPr>
            <a:spLocks noGrp="1"/>
          </p:cNvSpPr>
          <p:nvPr>
            <p:ph type="body" sz="quarter" idx="3"/>
          </p:nvPr>
        </p:nvSpPr>
        <p:spPr>
          <a:xfrm>
            <a:off x="702631" y="4421830"/>
            <a:ext cx="5617843" cy="4189095"/>
          </a:xfrm>
          <a:prstGeom prst="rect">
            <a:avLst/>
          </a:prstGeom>
        </p:spPr>
        <p:txBody>
          <a:bodyPr vert="horz" lIns="93454" tIns="46726" rIns="93454" bIns="4672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1" y="8842059"/>
            <a:ext cx="3043131" cy="465455"/>
          </a:xfrm>
          <a:prstGeom prst="rect">
            <a:avLst/>
          </a:prstGeom>
        </p:spPr>
        <p:txBody>
          <a:bodyPr vert="horz" lIns="93454" tIns="46726" rIns="93454" bIns="46726"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78384" y="8842059"/>
            <a:ext cx="3043131" cy="465455"/>
          </a:xfrm>
          <a:prstGeom prst="rect">
            <a:avLst/>
          </a:prstGeom>
        </p:spPr>
        <p:txBody>
          <a:bodyPr vert="horz" lIns="93454" tIns="46726" rIns="93454" bIns="46726" rtlCol="0" anchor="b"/>
          <a:lstStyle>
            <a:lvl1pPr algn="r">
              <a:defRPr sz="1200"/>
            </a:lvl1pPr>
          </a:lstStyle>
          <a:p>
            <a:pPr>
              <a:defRPr/>
            </a:pPr>
            <a:fld id="{6DD86180-870F-4C4E-80A9-4C1C75E40D3B}" type="slidenum">
              <a:rPr lang="en-US"/>
              <a:pPr>
                <a:defRPr/>
              </a:pPr>
              <a:t>‹#›</a:t>
            </a:fld>
            <a:endParaRPr lang="en-US" dirty="0"/>
          </a:p>
        </p:txBody>
      </p:sp>
    </p:spTree>
    <p:extLst>
      <p:ext uri="{BB962C8B-B14F-4D97-AF65-F5344CB8AC3E}">
        <p14:creationId xmlns:p14="http://schemas.microsoft.com/office/powerpoint/2010/main" val="20224731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TextEdit="1"/>
          </p:cNvSpPr>
          <p:nvPr>
            <p:ph type="sldImg"/>
          </p:nvPr>
        </p:nvSpPr>
        <p:spPr bwMode="auto">
          <a:noFill/>
          <a:ln>
            <a:solidFill>
              <a:srgbClr val="000000"/>
            </a:solidFill>
            <a:miter lim="800000"/>
            <a:headEnd/>
            <a:tailEnd/>
          </a:ln>
        </p:spPr>
      </p:sp>
      <p:sp>
        <p:nvSpPr>
          <p:cNvPr id="24579" name="Rectangle 3"/>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2435611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2</a:t>
            </a:fld>
            <a:endParaRPr lang="en-US" dirty="0"/>
          </a:p>
        </p:txBody>
      </p:sp>
    </p:spTree>
    <p:extLst>
      <p:ext uri="{BB962C8B-B14F-4D97-AF65-F5344CB8AC3E}">
        <p14:creationId xmlns:p14="http://schemas.microsoft.com/office/powerpoint/2010/main" val="890259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3</a:t>
            </a:fld>
            <a:endParaRPr lang="en-US" dirty="0"/>
          </a:p>
        </p:txBody>
      </p:sp>
    </p:spTree>
    <p:extLst>
      <p:ext uri="{BB962C8B-B14F-4D97-AF65-F5344CB8AC3E}">
        <p14:creationId xmlns:p14="http://schemas.microsoft.com/office/powerpoint/2010/main" val="2456860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4</a:t>
            </a:fld>
            <a:endParaRPr lang="en-US" dirty="0"/>
          </a:p>
        </p:txBody>
      </p:sp>
    </p:spTree>
    <p:extLst>
      <p:ext uri="{BB962C8B-B14F-4D97-AF65-F5344CB8AC3E}">
        <p14:creationId xmlns:p14="http://schemas.microsoft.com/office/powerpoint/2010/main" val="3456151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6</a:t>
            </a:fld>
            <a:endParaRPr lang="en-US" dirty="0"/>
          </a:p>
        </p:txBody>
      </p:sp>
    </p:spTree>
    <p:extLst>
      <p:ext uri="{BB962C8B-B14F-4D97-AF65-F5344CB8AC3E}">
        <p14:creationId xmlns:p14="http://schemas.microsoft.com/office/powerpoint/2010/main" val="20668946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solidFill>
                  <a:prstClr val="black"/>
                </a:solidFill>
              </a:rPr>
              <a:pPr>
                <a:defRPr/>
              </a:pPr>
              <a:t>7</a:t>
            </a:fld>
            <a:endParaRPr lang="en-US" dirty="0">
              <a:solidFill>
                <a:prstClr val="black"/>
              </a:solidFill>
            </a:endParaRPr>
          </a:p>
        </p:txBody>
      </p:sp>
    </p:spTree>
    <p:extLst>
      <p:ext uri="{BB962C8B-B14F-4D97-AF65-F5344CB8AC3E}">
        <p14:creationId xmlns:p14="http://schemas.microsoft.com/office/powerpoint/2010/main" val="792485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F709A0E-C91D-4C08-96DA-A9EF50F9173D}" type="slidenum">
              <a:rPr lang="en-US"/>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1C7F986-FBD9-4779-89EA-1BAFE2822712}" type="slidenum">
              <a:rPr lang="en-US"/>
              <a:pPr>
                <a:defRPr/>
              </a:pPr>
              <a:t>‹#›</a:t>
            </a:fld>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057400"/>
            <a:ext cx="7772400" cy="1143000"/>
          </a:xfrm>
        </p:spPr>
        <p:txBody>
          <a:bodyPr/>
          <a:lstStyle>
            <a:lvl1pPr>
              <a:defRPr/>
            </a:lvl1pPr>
          </a:lstStyle>
          <a:p>
            <a:pPr lvl="0"/>
            <a:r>
              <a:rPr lang="en-US" altLang="en-US" noProof="0" dirty="0"/>
              <a:t>Click to edit Master title style</a:t>
            </a:r>
          </a:p>
        </p:txBody>
      </p:sp>
      <p:sp>
        <p:nvSpPr>
          <p:cNvPr id="3075" name="Rectangle 3"/>
          <p:cNvSpPr>
            <a:spLocks noGrp="1" noChangeArrowheads="1"/>
          </p:cNvSpPr>
          <p:nvPr>
            <p:ph type="subTitle" idx="1"/>
          </p:nvPr>
        </p:nvSpPr>
        <p:spPr>
          <a:xfrm>
            <a:off x="685800" y="3505200"/>
            <a:ext cx="7772400" cy="1752600"/>
          </a:xfrm>
        </p:spPr>
        <p:txBody>
          <a:bodyPr/>
          <a:lstStyle>
            <a:lvl1pPr marL="0" indent="0" algn="ctr">
              <a:buFont typeface="Wingdings" pitchFamily="124" charset="2"/>
              <a:buNone/>
              <a:defRPr/>
            </a:lvl1pPr>
          </a:lstStyle>
          <a:p>
            <a:pPr lvl="0"/>
            <a:r>
              <a:rPr lang="en-US" altLang="en-US" noProof="0"/>
              <a:t>Click to edit Master subtitle style</a:t>
            </a:r>
          </a:p>
        </p:txBody>
      </p:sp>
      <p:pic>
        <p:nvPicPr>
          <p:cNvPr id="3079" name="Picture 7" descr="footerdar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29079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Line 9"/>
          <p:cNvSpPr>
            <a:spLocks noChangeShapeType="1"/>
          </p:cNvSpPr>
          <p:nvPr userDrawn="1"/>
        </p:nvSpPr>
        <p:spPr bwMode="auto">
          <a:xfrm>
            <a:off x="685800" y="1295400"/>
            <a:ext cx="7772400" cy="0"/>
          </a:xfrm>
          <a:prstGeom prst="line">
            <a:avLst/>
          </a:prstGeom>
          <a:noFill/>
          <a:ln w="50800">
            <a:solidFill>
              <a:srgbClr val="FFDE3B"/>
            </a:solidFill>
            <a:round/>
            <a:headEnd/>
            <a:tailEnd/>
          </a:ln>
        </p:spPr>
        <p:txBody>
          <a:bodyPr/>
          <a:lstStyle/>
          <a:p>
            <a:endParaRPr lang="en-US">
              <a:solidFill>
                <a:srgbClr val="FFFF00"/>
              </a:solidFill>
            </a:endParaRPr>
          </a:p>
        </p:txBody>
      </p:sp>
    </p:spTree>
    <p:extLst>
      <p:ext uri="{BB962C8B-B14F-4D97-AF65-F5344CB8AC3E}">
        <p14:creationId xmlns:p14="http://schemas.microsoft.com/office/powerpoint/2010/main" val="16676331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9265879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487691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91210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Tree>
    <p:extLst>
      <p:ext uri="{BB962C8B-B14F-4D97-AF65-F5344CB8AC3E}">
        <p14:creationId xmlns:p14="http://schemas.microsoft.com/office/powerpoint/2010/main" val="11772790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34747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800" b="1"/>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77229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2000" b="1">
                <a:solidFill>
                  <a:schemeClr val="bg1"/>
                </a:solidFill>
              </a:defRPr>
            </a:lvl1pPr>
          </a:lstStyle>
          <a:p>
            <a:pPr>
              <a:defRPr/>
            </a:pPr>
            <a:fld id="{E232E420-7A3D-42C3-8264-B5BCFC0A3917}" type="slidenum">
              <a:rPr lang="en-US" smtClean="0"/>
              <a:pPr>
                <a:defRPr/>
              </a:pPr>
              <a:t>‹#›</a:t>
            </a:fld>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643110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993985836"/>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solidFill>
                <a:prstClr val="white"/>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377628875"/>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978817818"/>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BCBA890F-08BD-4227-B960-C236C3729EDF}"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627726774"/>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8"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9" name="Slide Number Placeholder 5"/>
          <p:cNvSpPr>
            <a:spLocks noGrp="1"/>
          </p:cNvSpPr>
          <p:nvPr>
            <p:ph type="sldNum" sz="quarter" idx="12"/>
          </p:nvPr>
        </p:nvSpPr>
        <p:spPr/>
        <p:txBody>
          <a:bodyPr/>
          <a:lstStyle>
            <a:lvl1pPr>
              <a:defRPr/>
            </a:lvl1pPr>
          </a:lstStyle>
          <a:p>
            <a:pPr>
              <a:defRPr/>
            </a:pPr>
            <a:fld id="{CD34880E-BE94-4AD5-ABF2-077AEC65D94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346223566"/>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5" name="Slide Number Placeholder 5"/>
          <p:cNvSpPr>
            <a:spLocks noGrp="1"/>
          </p:cNvSpPr>
          <p:nvPr>
            <p:ph type="sldNum" sz="quarter" idx="12"/>
          </p:nvPr>
        </p:nvSpPr>
        <p:spPr/>
        <p:txBody>
          <a:bodyPr/>
          <a:lstStyle>
            <a:lvl1pPr>
              <a:defRPr/>
            </a:lvl1pPr>
          </a:lstStyle>
          <a:p>
            <a:pPr>
              <a:defRPr/>
            </a:pPr>
            <a:fld id="{6B0F0BC1-900A-47A7-B68B-80E16F4A2F51}"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109032549"/>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4" name="Slide Number Placeholder 5"/>
          <p:cNvSpPr>
            <a:spLocks noGrp="1"/>
          </p:cNvSpPr>
          <p:nvPr>
            <p:ph type="sldNum" sz="quarter" idx="12"/>
          </p:nvPr>
        </p:nvSpPr>
        <p:spPr/>
        <p:txBody>
          <a:bodyPr/>
          <a:lstStyle>
            <a:lvl1pPr>
              <a:defRPr/>
            </a:lvl1pPr>
          </a:lstStyle>
          <a:p>
            <a:pPr>
              <a:defRPr/>
            </a:pPr>
            <a:fld id="{B9B895C5-5B7E-4DA2-B36B-DA5C7BBD6287}"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798518621"/>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3BD4502B-7789-4E8F-BB3D-5A5CA3FEC2D1}"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360944858"/>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19F6E41A-9738-42AF-AA10-C4A23CB8C352}"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53517833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lvl1pPr>
          </a:lstStyle>
          <a:p>
            <a:pPr>
              <a:defRPr/>
            </a:pPr>
            <a:fld id="{0F709A0E-C91D-4C08-96DA-A9EF50F9173D}"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784612543"/>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lvl1pPr>
          </a:lstStyle>
          <a:p>
            <a:pPr>
              <a:defRPr/>
            </a:pPr>
            <a:fld id="{D1C7F986-FBD9-4779-89EA-1BAFE2822712}"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76745357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CBA890F-08BD-4227-B960-C236C3729EDF}" type="slidenum">
              <a:rPr lang="en-US"/>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CD34880E-BE94-4AD5-ABF2-077AEC65D94C}" type="slidenum">
              <a:rPr lang="en-US"/>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6B0F0BC1-900A-47A7-B68B-80E16F4A2F51}" type="slidenum">
              <a:rPr lang="en-US"/>
              <a:pPr>
                <a:defRPr/>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9B895C5-5B7E-4DA2-B36B-DA5C7BBD6287}" type="slidenum">
              <a:rPr lang="en-US"/>
              <a:pPr>
                <a:defRPr/>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BD4502B-7789-4E8F-BB3D-5A5CA3FEC2D1}" type="slidenum">
              <a:rPr lang="en-US"/>
              <a:pPr>
                <a:defRPr/>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9F6E41A-9738-42AF-AA10-C4A23CB8C352}" type="slidenum">
              <a:rPr lang="en-US"/>
              <a:pPr>
                <a:defRPr/>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pn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514600" cy="365125"/>
          </a:xfrm>
          <a:prstGeom prst="rect">
            <a:avLst/>
          </a:prstGeom>
        </p:spPr>
        <p:txBody>
          <a:bodyPr vert="horz" lIns="91440" tIns="45720" rIns="91440" bIns="45720" rtlCol="0" anchor="ctr"/>
          <a:lstStyle>
            <a:lvl1pPr algn="l">
              <a:defRPr sz="1200">
                <a:solidFill>
                  <a:schemeClr val="bg1"/>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4368" r:id="rId1"/>
    <p:sldLayoutId id="2147484369" r:id="rId2"/>
    <p:sldLayoutId id="2147484370" r:id="rId3"/>
    <p:sldLayoutId id="2147484371" r:id="rId4"/>
    <p:sldLayoutId id="2147484372" r:id="rId5"/>
    <p:sldLayoutId id="2147484373" r:id="rId6"/>
    <p:sldLayoutId id="2147484374" r:id="rId7"/>
    <p:sldLayoutId id="2147484375" r:id="rId8"/>
    <p:sldLayoutId id="2147484376" r:id="rId9"/>
    <p:sldLayoutId id="2147484377" r:id="rId10"/>
    <p:sldLayoutId id="2147484378" r:id="rId11"/>
  </p:sldLayoutIdLst>
  <p:transition/>
  <p:hf hdr="0" ftr="0"/>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rgbClr val="FFFF00"/>
          </a:solidFill>
          <a:latin typeface="Calibri" pitchFamily="34" charset="0"/>
        </a:defRPr>
      </a:lvl2pPr>
      <a:lvl3pPr algn="ctr" rtl="0" eaLnBrk="0" fontAlgn="base" hangingPunct="0">
        <a:spcBef>
          <a:spcPct val="0"/>
        </a:spcBef>
        <a:spcAft>
          <a:spcPct val="0"/>
        </a:spcAft>
        <a:defRPr sz="4400">
          <a:solidFill>
            <a:srgbClr val="FFFF00"/>
          </a:solidFill>
          <a:latin typeface="Calibri" pitchFamily="34" charset="0"/>
        </a:defRPr>
      </a:lvl3pPr>
      <a:lvl4pPr algn="ctr" rtl="0" eaLnBrk="0" fontAlgn="base" hangingPunct="0">
        <a:spcBef>
          <a:spcPct val="0"/>
        </a:spcBef>
        <a:spcAft>
          <a:spcPct val="0"/>
        </a:spcAft>
        <a:defRPr sz="4400">
          <a:solidFill>
            <a:srgbClr val="FFFF00"/>
          </a:solidFill>
          <a:latin typeface="Calibri" pitchFamily="34" charset="0"/>
        </a:defRPr>
      </a:lvl4pPr>
      <a:lvl5pPr algn="ctr" rtl="0" eaLnBrk="0" fontAlgn="base" hangingPunct="0">
        <a:spcBef>
          <a:spcPct val="0"/>
        </a:spcBef>
        <a:spcAft>
          <a:spcPct val="0"/>
        </a:spcAft>
        <a:defRPr sz="4400">
          <a:solidFill>
            <a:srgbClr val="FFFF00"/>
          </a:solidFill>
          <a:latin typeface="Calibri" pitchFamily="34" charset="0"/>
        </a:defRPr>
      </a:lvl5pPr>
      <a:lvl6pPr marL="457200" algn="ctr" rtl="0" fontAlgn="base">
        <a:spcBef>
          <a:spcPct val="0"/>
        </a:spcBef>
        <a:spcAft>
          <a:spcPct val="0"/>
        </a:spcAft>
        <a:defRPr sz="4400">
          <a:solidFill>
            <a:srgbClr val="FFD700"/>
          </a:solidFill>
          <a:latin typeface="Calibri" pitchFamily="34" charset="0"/>
        </a:defRPr>
      </a:lvl6pPr>
      <a:lvl7pPr marL="914400" algn="ctr" rtl="0" fontAlgn="base">
        <a:spcBef>
          <a:spcPct val="0"/>
        </a:spcBef>
        <a:spcAft>
          <a:spcPct val="0"/>
        </a:spcAft>
        <a:defRPr sz="4400">
          <a:solidFill>
            <a:srgbClr val="FFD700"/>
          </a:solidFill>
          <a:latin typeface="Calibri" pitchFamily="34" charset="0"/>
        </a:defRPr>
      </a:lvl7pPr>
      <a:lvl8pPr marL="1371600" algn="ctr" rtl="0" fontAlgn="base">
        <a:spcBef>
          <a:spcPct val="0"/>
        </a:spcBef>
        <a:spcAft>
          <a:spcPct val="0"/>
        </a:spcAft>
        <a:defRPr sz="4400">
          <a:solidFill>
            <a:srgbClr val="FFD700"/>
          </a:solidFill>
          <a:latin typeface="Calibri" pitchFamily="34" charset="0"/>
        </a:defRPr>
      </a:lvl8pPr>
      <a:lvl9pPr marL="1828800" algn="ctr" rtl="0" fontAlgn="base">
        <a:spcBef>
          <a:spcPct val="0"/>
        </a:spcBef>
        <a:spcAft>
          <a:spcPct val="0"/>
        </a:spcAft>
        <a:defRPr sz="4400">
          <a:solidFill>
            <a:srgbClr val="FFD700"/>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mj-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mj-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pic>
        <p:nvPicPr>
          <p:cNvPr id="1036" name="Picture 12" descr="footerdark"/>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5"/>
          <p:cNvSpPr txBox="1">
            <a:spLocks/>
          </p:cNvSpPr>
          <p:nvPr userDrawn="1"/>
        </p:nvSpPr>
        <p:spPr>
          <a:xfrm>
            <a:off x="6553200" y="6356350"/>
            <a:ext cx="21336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bg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1C7F986-FBD9-4779-89EA-1BAFE2822712}" type="slidenum">
              <a:rPr kumimoji="0" lang="en-US" sz="1200" b="0" i="0" u="none" strike="noStrike" kern="1200" cap="none" spc="0" normalizeH="0" baseline="0" noProof="0" smtClean="0">
                <a:ln>
                  <a:noFill/>
                </a:ln>
                <a:solidFill>
                  <a:prstClr val="white"/>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2976476352"/>
      </p:ext>
    </p:extLst>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Lst>
  <p:hf hdr="0" ftr="0"/>
  <p:txStyles>
    <p:titleStyle>
      <a:lvl1pPr algn="ctr" rtl="0" fontAlgn="base">
        <a:spcBef>
          <a:spcPct val="0"/>
        </a:spcBef>
        <a:spcAft>
          <a:spcPct val="0"/>
        </a:spcAft>
        <a:defRPr sz="4400">
          <a:solidFill>
            <a:schemeClr val="tx2"/>
          </a:solidFill>
          <a:latin typeface="Calibri" panose="020F0502020204030204" pitchFamily="34" charset="0"/>
          <a:ea typeface="+mj-ea"/>
          <a:cs typeface="+mj-cs"/>
        </a:defRPr>
      </a:lvl1pPr>
      <a:lvl2pPr algn="ctr" rtl="0" fontAlgn="base">
        <a:spcBef>
          <a:spcPct val="0"/>
        </a:spcBef>
        <a:spcAft>
          <a:spcPct val="0"/>
        </a:spcAft>
        <a:defRPr sz="4400">
          <a:solidFill>
            <a:schemeClr val="tx2"/>
          </a:solidFill>
          <a:latin typeface="Times New Roman" pitchFamily="124" charset="0"/>
          <a:ea typeface="MS Pゴシック" pitchFamily="-92" charset="-128"/>
        </a:defRPr>
      </a:lvl2pPr>
      <a:lvl3pPr algn="ctr" rtl="0" fontAlgn="base">
        <a:spcBef>
          <a:spcPct val="0"/>
        </a:spcBef>
        <a:spcAft>
          <a:spcPct val="0"/>
        </a:spcAft>
        <a:defRPr sz="4400">
          <a:solidFill>
            <a:schemeClr val="tx2"/>
          </a:solidFill>
          <a:latin typeface="Times New Roman" pitchFamily="124" charset="0"/>
          <a:ea typeface="MS Pゴシック" pitchFamily="-92" charset="-128"/>
        </a:defRPr>
      </a:lvl3pPr>
      <a:lvl4pPr algn="ctr" rtl="0" fontAlgn="base">
        <a:spcBef>
          <a:spcPct val="0"/>
        </a:spcBef>
        <a:spcAft>
          <a:spcPct val="0"/>
        </a:spcAft>
        <a:defRPr sz="4400">
          <a:solidFill>
            <a:schemeClr val="tx2"/>
          </a:solidFill>
          <a:latin typeface="Times New Roman" pitchFamily="124" charset="0"/>
          <a:ea typeface="MS Pゴシック" pitchFamily="-92" charset="-128"/>
        </a:defRPr>
      </a:lvl4pPr>
      <a:lvl5pPr algn="ctr" rtl="0" fontAlgn="base">
        <a:spcBef>
          <a:spcPct val="0"/>
        </a:spcBef>
        <a:spcAft>
          <a:spcPct val="0"/>
        </a:spcAft>
        <a:defRPr sz="4400">
          <a:solidFill>
            <a:schemeClr val="tx2"/>
          </a:solidFill>
          <a:latin typeface="Times New Roman" pitchFamily="124" charset="0"/>
          <a:ea typeface="MS Pゴシック" pitchFamily="-92" charset="-128"/>
        </a:defRPr>
      </a:lvl5pPr>
      <a:lvl6pPr marL="457200" algn="ctr" rtl="0" fontAlgn="base">
        <a:spcBef>
          <a:spcPct val="0"/>
        </a:spcBef>
        <a:spcAft>
          <a:spcPct val="0"/>
        </a:spcAft>
        <a:defRPr sz="4400">
          <a:solidFill>
            <a:schemeClr val="tx2"/>
          </a:solidFill>
          <a:latin typeface="Times New Roman" pitchFamily="124" charset="0"/>
          <a:ea typeface="MS Pゴシック" pitchFamily="-92" charset="-128"/>
        </a:defRPr>
      </a:lvl6pPr>
      <a:lvl7pPr marL="914400" algn="ctr" rtl="0" fontAlgn="base">
        <a:spcBef>
          <a:spcPct val="0"/>
        </a:spcBef>
        <a:spcAft>
          <a:spcPct val="0"/>
        </a:spcAft>
        <a:defRPr sz="4400">
          <a:solidFill>
            <a:schemeClr val="tx2"/>
          </a:solidFill>
          <a:latin typeface="Times New Roman" pitchFamily="124" charset="0"/>
          <a:ea typeface="MS Pゴシック" pitchFamily="-92" charset="-128"/>
        </a:defRPr>
      </a:lvl7pPr>
      <a:lvl8pPr marL="1371600" algn="ctr" rtl="0" fontAlgn="base">
        <a:spcBef>
          <a:spcPct val="0"/>
        </a:spcBef>
        <a:spcAft>
          <a:spcPct val="0"/>
        </a:spcAft>
        <a:defRPr sz="4400">
          <a:solidFill>
            <a:schemeClr val="tx2"/>
          </a:solidFill>
          <a:latin typeface="Times New Roman" pitchFamily="124" charset="0"/>
          <a:ea typeface="MS Pゴシック" pitchFamily="-92" charset="-128"/>
        </a:defRPr>
      </a:lvl8pPr>
      <a:lvl9pPr marL="1828800" algn="ctr" rtl="0" fontAlgn="base">
        <a:spcBef>
          <a:spcPct val="0"/>
        </a:spcBef>
        <a:spcAft>
          <a:spcPct val="0"/>
        </a:spcAft>
        <a:defRPr sz="4400">
          <a:solidFill>
            <a:schemeClr val="tx2"/>
          </a:solidFill>
          <a:latin typeface="Times New Roman" pitchFamily="124" charset="0"/>
          <a:ea typeface="MS Pゴシック" pitchFamily="-92" charset="-128"/>
        </a:defRPr>
      </a:lvl9pPr>
    </p:titleStyle>
    <p:bodyStyle>
      <a:lvl1pPr marL="342900" indent="-342900" algn="l" rtl="0" fontAlgn="base">
        <a:spcBef>
          <a:spcPct val="20000"/>
        </a:spcBef>
        <a:spcAft>
          <a:spcPct val="0"/>
        </a:spcAft>
        <a:buFont typeface="Wingdings" pitchFamily="124" charset="2"/>
        <a:buChar char="§"/>
        <a:defRPr sz="3200">
          <a:solidFill>
            <a:schemeClr val="tx1"/>
          </a:solidFill>
          <a:latin typeface="Calibri" panose="020F0502020204030204" pitchFamily="34" charset="0"/>
          <a:ea typeface="+mn-ea"/>
          <a:cs typeface="+mn-cs"/>
        </a:defRPr>
      </a:lvl1pPr>
      <a:lvl2pPr marL="742950" indent="-285750" algn="l" rtl="0" fontAlgn="base">
        <a:spcBef>
          <a:spcPct val="20000"/>
        </a:spcBef>
        <a:spcAft>
          <a:spcPct val="0"/>
        </a:spcAft>
        <a:buFont typeface="Wingdings" pitchFamily="124" charset="2"/>
        <a:buChar char="§"/>
        <a:defRPr sz="2800">
          <a:solidFill>
            <a:schemeClr val="tx1"/>
          </a:solidFill>
          <a:latin typeface="Calibri" panose="020F0502020204030204" pitchFamily="34" charset="0"/>
          <a:ea typeface="+mn-ea"/>
        </a:defRPr>
      </a:lvl2pPr>
      <a:lvl3pPr marL="1143000" indent="-228600" algn="l" rtl="0" fontAlgn="base">
        <a:spcBef>
          <a:spcPct val="20000"/>
        </a:spcBef>
        <a:spcAft>
          <a:spcPct val="0"/>
        </a:spcAft>
        <a:buFont typeface="Wingdings" pitchFamily="124" charset="2"/>
        <a:buChar char="§"/>
        <a:defRPr sz="2400">
          <a:solidFill>
            <a:schemeClr val="tx1"/>
          </a:solidFill>
          <a:latin typeface="Calibri" panose="020F0502020204030204" pitchFamily="34" charset="0"/>
          <a:ea typeface="+mn-ea"/>
        </a:defRPr>
      </a:lvl3pPr>
      <a:lvl4pPr marL="1600200" indent="-228600" algn="l" rtl="0" fontAlgn="base">
        <a:spcBef>
          <a:spcPct val="20000"/>
        </a:spcBef>
        <a:spcAft>
          <a:spcPct val="0"/>
        </a:spcAft>
        <a:buFont typeface="Wingdings" pitchFamily="124" charset="2"/>
        <a:buChar char="§"/>
        <a:defRPr sz="2000">
          <a:solidFill>
            <a:schemeClr val="tx1"/>
          </a:solidFill>
          <a:latin typeface="Calibri" panose="020F0502020204030204" pitchFamily="34" charset="0"/>
          <a:ea typeface="+mn-ea"/>
        </a:defRPr>
      </a:lvl4pPr>
      <a:lvl5pPr marL="2057400" indent="-228600" algn="l" rtl="0" fontAlgn="base">
        <a:spcBef>
          <a:spcPct val="20000"/>
        </a:spcBef>
        <a:spcAft>
          <a:spcPct val="0"/>
        </a:spcAft>
        <a:buFont typeface="Wingdings" pitchFamily="124" charset="2"/>
        <a:buChar char="§"/>
        <a:defRPr sz="2000">
          <a:solidFill>
            <a:schemeClr val="tx1"/>
          </a:solidFill>
          <a:latin typeface="Calibri" panose="020F0502020204030204" pitchFamily="34" charset="0"/>
          <a:ea typeface="+mn-ea"/>
        </a:defRPr>
      </a:lvl5pPr>
      <a:lvl6pPr marL="2514600" indent="-228600" algn="l" rtl="0" fontAlgn="base">
        <a:spcBef>
          <a:spcPct val="20000"/>
        </a:spcBef>
        <a:spcAft>
          <a:spcPct val="0"/>
        </a:spcAft>
        <a:buFont typeface="Wingdings" pitchFamily="124" charset="2"/>
        <a:buChar char="§"/>
        <a:defRPr sz="2000">
          <a:solidFill>
            <a:schemeClr val="tx1"/>
          </a:solidFill>
          <a:latin typeface="+mn-lt"/>
          <a:ea typeface="+mn-ea"/>
        </a:defRPr>
      </a:lvl6pPr>
      <a:lvl7pPr marL="2971800" indent="-228600" algn="l" rtl="0" fontAlgn="base">
        <a:spcBef>
          <a:spcPct val="20000"/>
        </a:spcBef>
        <a:spcAft>
          <a:spcPct val="0"/>
        </a:spcAft>
        <a:buFont typeface="Wingdings" pitchFamily="124" charset="2"/>
        <a:buChar char="§"/>
        <a:defRPr sz="2000">
          <a:solidFill>
            <a:schemeClr val="tx1"/>
          </a:solidFill>
          <a:latin typeface="+mn-lt"/>
          <a:ea typeface="+mn-ea"/>
        </a:defRPr>
      </a:lvl7pPr>
      <a:lvl8pPr marL="3429000" indent="-228600" algn="l" rtl="0" fontAlgn="base">
        <a:spcBef>
          <a:spcPct val="20000"/>
        </a:spcBef>
        <a:spcAft>
          <a:spcPct val="0"/>
        </a:spcAft>
        <a:buFont typeface="Wingdings" pitchFamily="124" charset="2"/>
        <a:buChar char="§"/>
        <a:defRPr sz="2000">
          <a:solidFill>
            <a:schemeClr val="tx1"/>
          </a:solidFill>
          <a:latin typeface="+mn-lt"/>
          <a:ea typeface="+mn-ea"/>
        </a:defRPr>
      </a:lvl8pPr>
      <a:lvl9pPr marL="3886200" indent="-228600" algn="l" rtl="0" fontAlgn="base">
        <a:spcBef>
          <a:spcPct val="20000"/>
        </a:spcBef>
        <a:spcAft>
          <a:spcPct val="0"/>
        </a:spcAft>
        <a:buFont typeface="Wingdings" pitchFamily="124" charset="2"/>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514600" cy="365125"/>
          </a:xfrm>
          <a:prstGeom prst="rect">
            <a:avLst/>
          </a:prstGeom>
        </p:spPr>
        <p:txBody>
          <a:bodyPr vert="horz" lIns="91440" tIns="45720" rIns="91440" bIns="45720" rtlCol="0" anchor="ctr"/>
          <a:lstStyle>
            <a:lvl1pPr algn="l">
              <a:defRPr sz="1200">
                <a:solidFill>
                  <a:schemeClr val="bg1"/>
                </a:solidFill>
              </a:defRPr>
            </a:lvl1pPr>
          </a:lstStyle>
          <a:p>
            <a:pPr>
              <a:defRPr/>
            </a:pPr>
            <a:endParaRPr lang="en-US" dirty="0">
              <a:solidFill>
                <a:prstClr val="white"/>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solidFill>
                <a:prstClr val="white"/>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007175370"/>
      </p:ext>
    </p:extLst>
  </p:cSld>
  <p:clrMap bg1="lt1" tx1="dk1" bg2="lt2" tx2="dk2" accent1="accent1" accent2="accent2" accent3="accent3" accent4="accent4" accent5="accent5" accent6="accent6" hlink="hlink" folHlink="folHlink"/>
  <p:sldLayoutIdLst>
    <p:sldLayoutId id="2147484390" r:id="rId1"/>
    <p:sldLayoutId id="2147484391" r:id="rId2"/>
    <p:sldLayoutId id="2147484392" r:id="rId3"/>
    <p:sldLayoutId id="2147484393" r:id="rId4"/>
    <p:sldLayoutId id="2147484394" r:id="rId5"/>
    <p:sldLayoutId id="2147484395" r:id="rId6"/>
    <p:sldLayoutId id="2147484396" r:id="rId7"/>
    <p:sldLayoutId id="2147484397" r:id="rId8"/>
    <p:sldLayoutId id="2147484398" r:id="rId9"/>
    <p:sldLayoutId id="2147484399" r:id="rId10"/>
    <p:sldLayoutId id="2147484400" r:id="rId11"/>
  </p:sldLayoutIdLst>
  <p:transition/>
  <p:hf hdr="0" ftr="0"/>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rgbClr val="FFFF00"/>
          </a:solidFill>
          <a:latin typeface="Calibri" pitchFamily="34" charset="0"/>
        </a:defRPr>
      </a:lvl2pPr>
      <a:lvl3pPr algn="ctr" rtl="0" eaLnBrk="0" fontAlgn="base" hangingPunct="0">
        <a:spcBef>
          <a:spcPct val="0"/>
        </a:spcBef>
        <a:spcAft>
          <a:spcPct val="0"/>
        </a:spcAft>
        <a:defRPr sz="4400">
          <a:solidFill>
            <a:srgbClr val="FFFF00"/>
          </a:solidFill>
          <a:latin typeface="Calibri" pitchFamily="34" charset="0"/>
        </a:defRPr>
      </a:lvl3pPr>
      <a:lvl4pPr algn="ctr" rtl="0" eaLnBrk="0" fontAlgn="base" hangingPunct="0">
        <a:spcBef>
          <a:spcPct val="0"/>
        </a:spcBef>
        <a:spcAft>
          <a:spcPct val="0"/>
        </a:spcAft>
        <a:defRPr sz="4400">
          <a:solidFill>
            <a:srgbClr val="FFFF00"/>
          </a:solidFill>
          <a:latin typeface="Calibri" pitchFamily="34" charset="0"/>
        </a:defRPr>
      </a:lvl4pPr>
      <a:lvl5pPr algn="ctr" rtl="0" eaLnBrk="0" fontAlgn="base" hangingPunct="0">
        <a:spcBef>
          <a:spcPct val="0"/>
        </a:spcBef>
        <a:spcAft>
          <a:spcPct val="0"/>
        </a:spcAft>
        <a:defRPr sz="4400">
          <a:solidFill>
            <a:srgbClr val="FFFF00"/>
          </a:solidFill>
          <a:latin typeface="Calibri" pitchFamily="34" charset="0"/>
        </a:defRPr>
      </a:lvl5pPr>
      <a:lvl6pPr marL="457200" algn="ctr" rtl="0" fontAlgn="base">
        <a:spcBef>
          <a:spcPct val="0"/>
        </a:spcBef>
        <a:spcAft>
          <a:spcPct val="0"/>
        </a:spcAft>
        <a:defRPr sz="4400">
          <a:solidFill>
            <a:srgbClr val="FFD700"/>
          </a:solidFill>
          <a:latin typeface="Calibri" pitchFamily="34" charset="0"/>
        </a:defRPr>
      </a:lvl6pPr>
      <a:lvl7pPr marL="914400" algn="ctr" rtl="0" fontAlgn="base">
        <a:spcBef>
          <a:spcPct val="0"/>
        </a:spcBef>
        <a:spcAft>
          <a:spcPct val="0"/>
        </a:spcAft>
        <a:defRPr sz="4400">
          <a:solidFill>
            <a:srgbClr val="FFD700"/>
          </a:solidFill>
          <a:latin typeface="Calibri" pitchFamily="34" charset="0"/>
        </a:defRPr>
      </a:lvl7pPr>
      <a:lvl8pPr marL="1371600" algn="ctr" rtl="0" fontAlgn="base">
        <a:spcBef>
          <a:spcPct val="0"/>
        </a:spcBef>
        <a:spcAft>
          <a:spcPct val="0"/>
        </a:spcAft>
        <a:defRPr sz="4400">
          <a:solidFill>
            <a:srgbClr val="FFD700"/>
          </a:solidFill>
          <a:latin typeface="Calibri" pitchFamily="34" charset="0"/>
        </a:defRPr>
      </a:lvl8pPr>
      <a:lvl9pPr marL="1828800" algn="ctr" rtl="0" fontAlgn="base">
        <a:spcBef>
          <a:spcPct val="0"/>
        </a:spcBef>
        <a:spcAft>
          <a:spcPct val="0"/>
        </a:spcAft>
        <a:defRPr sz="4400">
          <a:solidFill>
            <a:srgbClr val="FFD700"/>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mj-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mj-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themeOverride" Target="../theme/themeOverride1.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9" descr="Hor2color"/>
          <p:cNvPicPr>
            <a:picLocks noChangeAspect="1" noChangeArrowheads="1"/>
          </p:cNvPicPr>
          <p:nvPr/>
        </p:nvPicPr>
        <p:blipFill>
          <a:blip r:embed="rId3" cstate="print"/>
          <a:srcRect/>
          <a:stretch>
            <a:fillRect/>
          </a:stretch>
        </p:blipFill>
        <p:spPr bwMode="auto">
          <a:xfrm>
            <a:off x="685800" y="4572000"/>
            <a:ext cx="2286000" cy="1798967"/>
          </a:xfrm>
          <a:prstGeom prst="rect">
            <a:avLst/>
          </a:prstGeom>
          <a:noFill/>
          <a:ln w="9525">
            <a:noFill/>
            <a:miter lim="800000"/>
            <a:headEnd/>
            <a:tailEnd/>
          </a:ln>
        </p:spPr>
      </p:pic>
      <p:sp>
        <p:nvSpPr>
          <p:cNvPr id="6" name="Line 9"/>
          <p:cNvSpPr>
            <a:spLocks noChangeShapeType="1"/>
          </p:cNvSpPr>
          <p:nvPr/>
        </p:nvSpPr>
        <p:spPr bwMode="auto">
          <a:xfrm>
            <a:off x="3200400" y="5257800"/>
            <a:ext cx="59436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9" name="Text Box 15"/>
          <p:cNvSpPr txBox="1">
            <a:spLocks noChangeArrowheads="1"/>
          </p:cNvSpPr>
          <p:nvPr/>
        </p:nvSpPr>
        <p:spPr bwMode="auto">
          <a:xfrm>
            <a:off x="381000" y="1905000"/>
            <a:ext cx="8382000" cy="2308324"/>
          </a:xfrm>
          <a:prstGeom prst="rect">
            <a:avLst/>
          </a:prstGeom>
          <a:noFill/>
          <a:ln w="9525">
            <a:noFill/>
            <a:miter lim="800000"/>
            <a:headEnd/>
            <a:tailEnd/>
          </a:ln>
        </p:spPr>
        <p:txBody>
          <a:bodyPr wrap="square">
            <a:spAutoFit/>
          </a:bodyPr>
          <a:lstStyle/>
          <a:p>
            <a:r>
              <a:rPr lang="en-US" sz="3600" dirty="0" smtClean="0">
                <a:solidFill>
                  <a:prstClr val="white"/>
                </a:solidFill>
                <a:latin typeface="Calibri"/>
                <a:ea typeface="+mj-ea"/>
                <a:cs typeface="+mj-cs"/>
              </a:rPr>
              <a:t>Procure </a:t>
            </a:r>
            <a:r>
              <a:rPr lang="en-US" sz="3600" dirty="0">
                <a:solidFill>
                  <a:prstClr val="white"/>
                </a:solidFill>
                <a:latin typeface="Calibri"/>
                <a:ea typeface="+mj-ea"/>
                <a:cs typeface="+mj-cs"/>
              </a:rPr>
              <a:t>to Pay </a:t>
            </a:r>
            <a:r>
              <a:rPr lang="en-US" sz="3600" dirty="0" smtClean="0">
                <a:solidFill>
                  <a:prstClr val="white"/>
                </a:solidFill>
                <a:latin typeface="Calibri"/>
                <a:ea typeface="+mj-ea"/>
                <a:cs typeface="+mj-cs"/>
              </a:rPr>
              <a:t>Project </a:t>
            </a:r>
          </a:p>
          <a:p>
            <a:r>
              <a:rPr lang="en-US" sz="3600" dirty="0" smtClean="0">
                <a:solidFill>
                  <a:prstClr val="white"/>
                </a:solidFill>
                <a:latin typeface="Calibri"/>
                <a:ea typeface="+mj-ea"/>
                <a:cs typeface="+mj-cs"/>
              </a:rPr>
              <a:t>Tips and Tricks – </a:t>
            </a:r>
            <a:r>
              <a:rPr lang="en-US" sz="3600" dirty="0">
                <a:solidFill>
                  <a:prstClr val="white"/>
                </a:solidFill>
                <a:latin typeface="Calibri"/>
                <a:ea typeface="+mj-ea"/>
                <a:cs typeface="+mj-cs"/>
              </a:rPr>
              <a:t>Looking up order detail information on </a:t>
            </a:r>
            <a:r>
              <a:rPr lang="en-US" sz="3600" dirty="0" smtClean="0">
                <a:solidFill>
                  <a:prstClr val="white"/>
                </a:solidFill>
                <a:latin typeface="Calibri"/>
                <a:ea typeface="+mj-ea"/>
                <a:cs typeface="+mj-cs"/>
              </a:rPr>
              <a:t>Requisitions and Purchase </a:t>
            </a:r>
            <a:r>
              <a:rPr lang="en-US" sz="3600" dirty="0">
                <a:solidFill>
                  <a:prstClr val="white"/>
                </a:solidFill>
                <a:latin typeface="Calibri"/>
                <a:ea typeface="+mj-ea"/>
                <a:cs typeface="+mj-cs"/>
              </a:rPr>
              <a:t>Orders</a:t>
            </a:r>
            <a:endParaRPr lang="en-US" sz="1400" dirty="0">
              <a:solidFill>
                <a:schemeClr val="bg1"/>
              </a:solidFill>
              <a:latin typeface="+mn-lt"/>
            </a:endParaRPr>
          </a:p>
        </p:txBody>
      </p:sp>
    </p:spTree>
    <p:extLst>
      <p:ext uri="{BB962C8B-B14F-4D97-AF65-F5344CB8AC3E}">
        <p14:creationId xmlns:p14="http://schemas.microsoft.com/office/powerpoint/2010/main" val="307649400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43098" y="152400"/>
            <a:ext cx="7948863"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Tricks – </a:t>
            </a:r>
            <a:r>
              <a:rPr lang="en-US" sz="2400" dirty="0">
                <a:solidFill>
                  <a:srgbClr val="2C5D98"/>
                </a:solidFill>
                <a:latin typeface="Calibri"/>
              </a:rPr>
              <a:t>Looking up order detail information on Requisitions and Purchase </a:t>
            </a:r>
            <a:r>
              <a:rPr lang="en-US" sz="2400" dirty="0" smtClean="0">
                <a:solidFill>
                  <a:srgbClr val="2C5D98"/>
                </a:solidFill>
                <a:latin typeface="Calibri"/>
              </a:rPr>
              <a:t>Orders.</a:t>
            </a:r>
            <a:endParaRPr lang="en-US" sz="3200" dirty="0">
              <a:solidFill>
                <a:srgbClr val="2C5D98"/>
              </a:solidFill>
              <a:latin typeface="Calibri"/>
            </a:endParaRPr>
          </a:p>
        </p:txBody>
      </p:sp>
      <p:sp>
        <p:nvSpPr>
          <p:cNvPr id="3" name="Content Placeholder 2"/>
          <p:cNvSpPr>
            <a:spLocks noGrp="1"/>
          </p:cNvSpPr>
          <p:nvPr>
            <p:ph idx="4294967295"/>
          </p:nvPr>
        </p:nvSpPr>
        <p:spPr>
          <a:xfrm>
            <a:off x="376744" y="1676400"/>
            <a:ext cx="8015217" cy="4038600"/>
          </a:xfrm>
        </p:spPr>
        <p:txBody>
          <a:bodyPr>
            <a:noAutofit/>
          </a:bodyPr>
          <a:lstStyle/>
          <a:p>
            <a:pPr marL="457200" lvl="1" indent="0" fontAlgn="ctr">
              <a:buNone/>
            </a:pPr>
            <a:r>
              <a:rPr lang="en-US" sz="2000" b="1" dirty="0" smtClean="0">
                <a:solidFill>
                  <a:schemeClr val="bg2">
                    <a:lumMod val="50000"/>
                  </a:schemeClr>
                </a:solidFill>
              </a:rPr>
              <a:t>It is possible to run reports that will give you order history information on specific suppliers.  You can run </a:t>
            </a:r>
            <a:r>
              <a:rPr lang="en-US" sz="2000" b="1" dirty="0" smtClean="0">
                <a:solidFill>
                  <a:srgbClr val="92D050"/>
                </a:solidFill>
              </a:rPr>
              <a:t>URF1040</a:t>
            </a:r>
            <a:r>
              <a:rPr lang="en-US" sz="2000" b="1" dirty="0" smtClean="0">
                <a:solidFill>
                  <a:schemeClr val="bg2">
                    <a:lumMod val="50000"/>
                  </a:schemeClr>
                </a:solidFill>
              </a:rPr>
              <a:t> - Find Purchase Order Line Distributions to get Purchase Order details.  This report also provides all of your financial details on orders.  </a:t>
            </a:r>
          </a:p>
          <a:p>
            <a:pPr marL="457200" lvl="1" indent="0" fontAlgn="ctr">
              <a:buNone/>
            </a:pPr>
            <a:endParaRPr lang="en-US" sz="2000" b="1" dirty="0">
              <a:solidFill>
                <a:schemeClr val="bg2">
                  <a:lumMod val="50000"/>
                </a:schemeClr>
              </a:solidFill>
            </a:endParaRPr>
          </a:p>
          <a:p>
            <a:pPr marL="457200" lvl="1" indent="0" fontAlgn="ctr">
              <a:buNone/>
            </a:pPr>
            <a:r>
              <a:rPr lang="en-US" sz="2000" b="1" dirty="0" smtClean="0">
                <a:solidFill>
                  <a:schemeClr val="bg2">
                    <a:lumMod val="50000"/>
                  </a:schemeClr>
                </a:solidFill>
              </a:rPr>
              <a:t>There is an equivalent report that will give detail from Requisitions.  It is </a:t>
            </a:r>
            <a:r>
              <a:rPr lang="en-US" sz="2000" b="1" dirty="0" smtClean="0">
                <a:solidFill>
                  <a:srgbClr val="92D050"/>
                </a:solidFill>
              </a:rPr>
              <a:t>URF1038</a:t>
            </a:r>
            <a:r>
              <a:rPr lang="en-US" sz="2000" b="1" dirty="0" smtClean="0">
                <a:solidFill>
                  <a:schemeClr val="bg2">
                    <a:lumMod val="50000"/>
                  </a:schemeClr>
                </a:solidFill>
              </a:rPr>
              <a:t>-Find Requisition Line Distributions. </a:t>
            </a:r>
          </a:p>
          <a:p>
            <a:pPr marL="457200" lvl="1" indent="0" fontAlgn="ctr">
              <a:buNone/>
            </a:pPr>
            <a:endParaRPr lang="en-US" sz="2000" b="1" dirty="0">
              <a:solidFill>
                <a:schemeClr val="bg2">
                  <a:lumMod val="50000"/>
                </a:schemeClr>
              </a:solidFill>
            </a:endParaRPr>
          </a:p>
          <a:p>
            <a:pPr marL="457200" lvl="1" indent="0" fontAlgn="ctr">
              <a:buNone/>
            </a:pPr>
            <a:r>
              <a:rPr lang="en-US" sz="2000" b="1" dirty="0" smtClean="0">
                <a:solidFill>
                  <a:schemeClr val="bg2">
                    <a:lumMod val="50000"/>
                  </a:schemeClr>
                </a:solidFill>
              </a:rPr>
              <a:t>Looking at your order history is a way to verify your previously ordered items for any supplier.  You can save these reports as an Excel file if required, or run them as needed.</a:t>
            </a:r>
            <a:endParaRPr lang="en-US" sz="2000" b="1" dirty="0">
              <a:solidFill>
                <a:schemeClr val="bg2">
                  <a:lumMod val="50000"/>
                </a:schemeClr>
              </a:solidFill>
            </a:endParaRPr>
          </a:p>
        </p:txBody>
      </p:sp>
      <p:sp>
        <p:nvSpPr>
          <p:cNvPr id="4" name="Line 9"/>
          <p:cNvSpPr>
            <a:spLocks noChangeShapeType="1"/>
          </p:cNvSpPr>
          <p:nvPr/>
        </p:nvSpPr>
        <p:spPr bwMode="auto">
          <a:xfrm>
            <a:off x="228600" y="12954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Tree>
    <p:extLst>
      <p:ext uri="{BB962C8B-B14F-4D97-AF65-F5344CB8AC3E}">
        <p14:creationId xmlns:p14="http://schemas.microsoft.com/office/powerpoint/2010/main" val="31064770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3136" y="0"/>
            <a:ext cx="7948863"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Tricks </a:t>
            </a:r>
            <a:r>
              <a:rPr lang="en-US" sz="2800" dirty="0" smtClean="0">
                <a:latin typeface="Arial Rounded MT Bold" panose="020F0704030504030204" pitchFamily="34" charset="0"/>
                <a:cs typeface="Arial" panose="020B0604020202020204" pitchFamily="34" charset="0"/>
              </a:rPr>
              <a:t>– </a:t>
            </a:r>
            <a:r>
              <a:rPr lang="en-US" sz="2800" dirty="0">
                <a:solidFill>
                  <a:srgbClr val="2C5D98"/>
                </a:solidFill>
                <a:latin typeface="Calibri"/>
              </a:rPr>
              <a:t>Looking up order detail information </a:t>
            </a:r>
            <a:r>
              <a:rPr lang="en-US" sz="2800" dirty="0" smtClean="0">
                <a:solidFill>
                  <a:srgbClr val="2C5D98"/>
                </a:solidFill>
                <a:latin typeface="Calibri"/>
              </a:rPr>
              <a:t>on Requisitions and Purchase </a:t>
            </a:r>
            <a:r>
              <a:rPr lang="en-US" sz="2800" dirty="0">
                <a:solidFill>
                  <a:srgbClr val="2C5D98"/>
                </a:solidFill>
                <a:latin typeface="Calibri"/>
              </a:rPr>
              <a:t>Orders</a:t>
            </a:r>
            <a:r>
              <a:rPr lang="en-US" sz="2800" dirty="0" smtClean="0">
                <a:solidFill>
                  <a:srgbClr val="2C5D98"/>
                </a:solidFill>
                <a:latin typeface="Calibri"/>
              </a:rPr>
              <a:t>.</a:t>
            </a:r>
            <a:endParaRPr lang="en-US" sz="2800" dirty="0">
              <a:latin typeface="Arial Rounded MT Bold" panose="020F0704030504030204" pitchFamily="34" charset="0"/>
              <a:cs typeface="Arial" panose="020B0604020202020204" pitchFamily="34" charset="0"/>
            </a:endParaRPr>
          </a:p>
        </p:txBody>
      </p:sp>
      <p:sp>
        <p:nvSpPr>
          <p:cNvPr id="4" name="Line 9"/>
          <p:cNvSpPr>
            <a:spLocks noChangeShapeType="1"/>
          </p:cNvSpPr>
          <p:nvPr/>
        </p:nvSpPr>
        <p:spPr bwMode="auto">
          <a:xfrm>
            <a:off x="762000" y="1230592"/>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8" name="TextBox 7"/>
          <p:cNvSpPr txBox="1"/>
          <p:nvPr/>
        </p:nvSpPr>
        <p:spPr>
          <a:xfrm>
            <a:off x="754626" y="3657600"/>
            <a:ext cx="7110664" cy="2246769"/>
          </a:xfrm>
          <a:prstGeom prst="rect">
            <a:avLst/>
          </a:prstGeom>
          <a:noFill/>
        </p:spPr>
        <p:txBody>
          <a:bodyPr wrap="square" rtlCol="0">
            <a:spAutoFit/>
          </a:bodyPr>
          <a:lstStyle/>
          <a:p>
            <a:r>
              <a:rPr lang="en-US" sz="2800" dirty="0" smtClean="0">
                <a:solidFill>
                  <a:schemeClr val="tx2">
                    <a:lumMod val="75000"/>
                  </a:schemeClr>
                </a:solidFill>
              </a:rPr>
              <a:t>Start by typing either the report number or the name of the report in the global search bar.  Hit enter and then click on the report name.  The Requisition report works in the same way as the Purchase Order report.</a:t>
            </a:r>
            <a:endParaRPr lang="en-US" sz="2800" dirty="0">
              <a:solidFill>
                <a:schemeClr val="tx2">
                  <a:lumMod val="75000"/>
                </a:schemeClr>
              </a:solidFill>
            </a:endParaRPr>
          </a:p>
        </p:txBody>
      </p:sp>
      <p:pic>
        <p:nvPicPr>
          <p:cNvPr id="3" name="Picture 2"/>
          <p:cNvPicPr>
            <a:picLocks noChangeAspect="1"/>
          </p:cNvPicPr>
          <p:nvPr/>
        </p:nvPicPr>
        <p:blipFill>
          <a:blip r:embed="rId3"/>
          <a:stretch>
            <a:fillRect/>
          </a:stretch>
        </p:blipFill>
        <p:spPr>
          <a:xfrm>
            <a:off x="287435" y="1612996"/>
            <a:ext cx="8240264" cy="1662199"/>
          </a:xfrm>
          <a:prstGeom prst="rect">
            <a:avLst/>
          </a:prstGeom>
        </p:spPr>
      </p:pic>
    </p:spTree>
    <p:extLst>
      <p:ext uri="{BB962C8B-B14F-4D97-AF65-F5344CB8AC3E}">
        <p14:creationId xmlns:p14="http://schemas.microsoft.com/office/powerpoint/2010/main" val="22110896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3136" y="0"/>
            <a:ext cx="7948863"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Tricks-</a:t>
            </a:r>
            <a:r>
              <a:rPr lang="en-US" sz="2400" dirty="0">
                <a:solidFill>
                  <a:srgbClr val="2C5D98"/>
                </a:solidFill>
                <a:latin typeface="Calibri"/>
              </a:rPr>
              <a:t> Looking up order detail information on </a:t>
            </a:r>
            <a:r>
              <a:rPr lang="en-US" sz="2400" dirty="0" smtClean="0">
                <a:solidFill>
                  <a:srgbClr val="2C5D98"/>
                </a:solidFill>
                <a:latin typeface="Calibri"/>
              </a:rPr>
              <a:t>Requisitions and Purchase Orders.</a:t>
            </a:r>
            <a:r>
              <a:rPr lang="en-US" sz="800" dirty="0">
                <a:solidFill>
                  <a:srgbClr val="2C5D98"/>
                </a:solidFill>
              </a:rPr>
              <a:t/>
            </a:r>
            <a:br>
              <a:rPr lang="en-US" sz="800" dirty="0">
                <a:solidFill>
                  <a:srgbClr val="2C5D98"/>
                </a:solidFill>
              </a:rPr>
            </a:br>
            <a:endParaRPr lang="en-US" sz="1600" dirty="0">
              <a:latin typeface="Arial Rounded MT Bold" panose="020F0704030504030204" pitchFamily="34" charset="0"/>
              <a:cs typeface="Arial" panose="020B0604020202020204" pitchFamily="34" charset="0"/>
            </a:endParaRPr>
          </a:p>
        </p:txBody>
      </p:sp>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7" name="TextBox 6"/>
          <p:cNvSpPr txBox="1"/>
          <p:nvPr/>
        </p:nvSpPr>
        <p:spPr>
          <a:xfrm>
            <a:off x="408493" y="1230592"/>
            <a:ext cx="4368041" cy="3539430"/>
          </a:xfrm>
          <a:prstGeom prst="rect">
            <a:avLst/>
          </a:prstGeom>
          <a:noFill/>
        </p:spPr>
        <p:txBody>
          <a:bodyPr wrap="square" rtlCol="0">
            <a:spAutoFit/>
          </a:bodyPr>
          <a:lstStyle/>
          <a:p>
            <a:r>
              <a:rPr lang="en-US" sz="2800" dirty="0" smtClean="0">
                <a:solidFill>
                  <a:schemeClr val="tx2"/>
                </a:solidFill>
              </a:rPr>
              <a:t>When the report fields open up you need to select your company, the supplier (or suppliers) you want history for and a date range, if you choose.  Then click OK to view the data.</a:t>
            </a:r>
            <a:endParaRPr lang="en-US" sz="2800" dirty="0">
              <a:solidFill>
                <a:schemeClr val="tx2"/>
              </a:solidFill>
            </a:endParaRPr>
          </a:p>
        </p:txBody>
      </p:sp>
      <p:pic>
        <p:nvPicPr>
          <p:cNvPr id="3" name="Picture 2"/>
          <p:cNvPicPr>
            <a:picLocks noChangeAspect="1"/>
          </p:cNvPicPr>
          <p:nvPr/>
        </p:nvPicPr>
        <p:blipFill>
          <a:blip r:embed="rId3"/>
          <a:stretch>
            <a:fillRect/>
          </a:stretch>
        </p:blipFill>
        <p:spPr>
          <a:xfrm>
            <a:off x="5373603" y="1268123"/>
            <a:ext cx="3075082" cy="4900221"/>
          </a:xfrm>
          <a:prstGeom prst="rect">
            <a:avLst/>
          </a:prstGeom>
        </p:spPr>
      </p:pic>
    </p:spTree>
    <p:extLst>
      <p:ext uri="{BB962C8B-B14F-4D97-AF65-F5344CB8AC3E}">
        <p14:creationId xmlns:p14="http://schemas.microsoft.com/office/powerpoint/2010/main" val="14732062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228600"/>
            <a:ext cx="8382000" cy="1015663"/>
          </a:xfrm>
          <a:prstGeom prst="rect">
            <a:avLst/>
          </a:prstGeom>
        </p:spPr>
        <p:txBody>
          <a:bodyPr wrap="square">
            <a:spAutoFit/>
          </a:bodyPr>
          <a:lstStyle/>
          <a:p>
            <a:r>
              <a:rPr lang="en-US" sz="3200" dirty="0">
                <a:solidFill>
                  <a:schemeClr val="tx2"/>
                </a:solidFill>
                <a:latin typeface="Arial Rounded MT Bold" panose="020F0704030504030204" pitchFamily="34" charset="0"/>
                <a:ea typeface="+mj-ea"/>
                <a:cs typeface="Arial" panose="020B0604020202020204" pitchFamily="34" charset="0"/>
              </a:rPr>
              <a:t>Tips and Tricks- </a:t>
            </a:r>
            <a:r>
              <a:rPr lang="en-US" sz="2800" dirty="0">
                <a:solidFill>
                  <a:srgbClr val="2C5D98"/>
                </a:solidFill>
                <a:latin typeface="Calibri"/>
                <a:ea typeface="+mj-ea"/>
                <a:cs typeface="+mj-cs"/>
              </a:rPr>
              <a:t>Looking up order detail information </a:t>
            </a:r>
            <a:r>
              <a:rPr lang="en-US" sz="2800" dirty="0" smtClean="0">
                <a:solidFill>
                  <a:srgbClr val="2C5D98"/>
                </a:solidFill>
                <a:latin typeface="Calibri"/>
                <a:ea typeface="+mj-ea"/>
                <a:cs typeface="+mj-cs"/>
              </a:rPr>
              <a:t>on Requisition and Purchase </a:t>
            </a:r>
            <a:r>
              <a:rPr lang="en-US" sz="2800" dirty="0">
                <a:solidFill>
                  <a:srgbClr val="2C5D98"/>
                </a:solidFill>
                <a:latin typeface="Calibri"/>
                <a:ea typeface="+mj-ea"/>
                <a:cs typeface="+mj-cs"/>
              </a:rPr>
              <a:t>Orders.</a:t>
            </a:r>
          </a:p>
        </p:txBody>
      </p:sp>
      <p:sp>
        <p:nvSpPr>
          <p:cNvPr id="3" name="Line 9"/>
          <p:cNvSpPr>
            <a:spLocks noChangeShapeType="1"/>
          </p:cNvSpPr>
          <p:nvPr/>
        </p:nvSpPr>
        <p:spPr bwMode="auto">
          <a:xfrm>
            <a:off x="533400" y="1182707"/>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pic>
        <p:nvPicPr>
          <p:cNvPr id="4" name="Picture 3"/>
          <p:cNvPicPr>
            <a:picLocks noChangeAspect="1"/>
          </p:cNvPicPr>
          <p:nvPr/>
        </p:nvPicPr>
        <p:blipFill>
          <a:blip r:embed="rId2"/>
          <a:stretch>
            <a:fillRect/>
          </a:stretch>
        </p:blipFill>
        <p:spPr>
          <a:xfrm>
            <a:off x="433363" y="2457253"/>
            <a:ext cx="7643837" cy="3723142"/>
          </a:xfrm>
          <a:prstGeom prst="rect">
            <a:avLst/>
          </a:prstGeom>
        </p:spPr>
      </p:pic>
      <p:sp>
        <p:nvSpPr>
          <p:cNvPr id="5" name="TextBox 4"/>
          <p:cNvSpPr txBox="1"/>
          <p:nvPr/>
        </p:nvSpPr>
        <p:spPr>
          <a:xfrm>
            <a:off x="533400" y="1195369"/>
            <a:ext cx="7924800" cy="1200329"/>
          </a:xfrm>
          <a:prstGeom prst="rect">
            <a:avLst/>
          </a:prstGeom>
          <a:noFill/>
        </p:spPr>
        <p:txBody>
          <a:bodyPr wrap="square" rtlCol="0">
            <a:spAutoFit/>
          </a:bodyPr>
          <a:lstStyle/>
          <a:p>
            <a:r>
              <a:rPr lang="en-US" dirty="0">
                <a:solidFill>
                  <a:schemeClr val="tx2"/>
                </a:solidFill>
              </a:rPr>
              <a:t>Pull the bottom bar on the data table over until you see the Line Description column.  This is your order history information.  If you export the data to Excel you can delete the rows you are not interested in and get a more concise report.</a:t>
            </a:r>
          </a:p>
        </p:txBody>
      </p:sp>
      <p:pic>
        <p:nvPicPr>
          <p:cNvPr id="6" name="Picture 5"/>
          <p:cNvPicPr>
            <a:picLocks noChangeAspect="1"/>
          </p:cNvPicPr>
          <p:nvPr/>
        </p:nvPicPr>
        <p:blipFill>
          <a:blip r:embed="rId3"/>
          <a:stretch>
            <a:fillRect/>
          </a:stretch>
        </p:blipFill>
        <p:spPr>
          <a:xfrm>
            <a:off x="7356855" y="2049132"/>
            <a:ext cx="1440690" cy="534867"/>
          </a:xfrm>
          <a:prstGeom prst="rect">
            <a:avLst/>
          </a:prstGeom>
        </p:spPr>
      </p:pic>
      <p:sp>
        <p:nvSpPr>
          <p:cNvPr id="7" name="TextBox 6"/>
          <p:cNvSpPr txBox="1"/>
          <p:nvPr/>
        </p:nvSpPr>
        <p:spPr>
          <a:xfrm>
            <a:off x="6958781" y="1985876"/>
            <a:ext cx="1219200" cy="523220"/>
          </a:xfrm>
          <a:prstGeom prst="rect">
            <a:avLst/>
          </a:prstGeom>
          <a:noFill/>
        </p:spPr>
        <p:txBody>
          <a:bodyPr wrap="square" rtlCol="0">
            <a:spAutoFit/>
          </a:bodyPr>
          <a:lstStyle/>
          <a:p>
            <a:r>
              <a:rPr lang="en-US" sz="1400" dirty="0" smtClean="0">
                <a:solidFill>
                  <a:srgbClr val="FF0000"/>
                </a:solidFill>
              </a:rPr>
              <a:t>Export to Excel</a:t>
            </a:r>
            <a:endParaRPr lang="en-US" sz="1400" dirty="0">
              <a:solidFill>
                <a:srgbClr val="FF0000"/>
              </a:solidFill>
            </a:endParaRPr>
          </a:p>
        </p:txBody>
      </p:sp>
    </p:spTree>
    <p:extLst>
      <p:ext uri="{BB962C8B-B14F-4D97-AF65-F5344CB8AC3E}">
        <p14:creationId xmlns:p14="http://schemas.microsoft.com/office/powerpoint/2010/main" val="542186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05153E2-2B8A-49F3-89FD-0A98A3016CC9}"/>
              </a:ext>
            </a:extLst>
          </p:cNvPr>
          <p:cNvSpPr txBox="1"/>
          <p:nvPr/>
        </p:nvSpPr>
        <p:spPr>
          <a:xfrm>
            <a:off x="2400300" y="4191000"/>
            <a:ext cx="4343400" cy="461665"/>
          </a:xfrm>
          <a:prstGeom prst="rect">
            <a:avLst/>
          </a:prstGeom>
          <a:noFill/>
        </p:spPr>
        <p:txBody>
          <a:bodyPr wrap="square" rtlCol="0">
            <a:spAutoFit/>
          </a:bodyPr>
          <a:lstStyle/>
          <a:p>
            <a:pPr algn="ctr"/>
            <a:r>
              <a:rPr lang="en-US" sz="2400" dirty="0"/>
              <a:t>Questions</a:t>
            </a:r>
            <a:r>
              <a:rPr lang="en-US" dirty="0"/>
              <a:t>?</a:t>
            </a:r>
          </a:p>
        </p:txBody>
      </p:sp>
      <p:pic>
        <p:nvPicPr>
          <p:cNvPr id="3" name="Picture 2"/>
          <p:cNvPicPr>
            <a:picLocks noChangeAspect="1"/>
          </p:cNvPicPr>
          <p:nvPr/>
        </p:nvPicPr>
        <p:blipFill>
          <a:blip r:embed="rId4"/>
          <a:stretch>
            <a:fillRect/>
          </a:stretch>
        </p:blipFill>
        <p:spPr>
          <a:xfrm>
            <a:off x="0" y="0"/>
            <a:ext cx="9144000" cy="6329066"/>
          </a:xfrm>
          <a:prstGeom prst="rect">
            <a:avLst/>
          </a:prstGeom>
        </p:spPr>
      </p:pic>
    </p:spTree>
    <p:extLst>
      <p:ext uri="{BB962C8B-B14F-4D97-AF65-F5344CB8AC3E}">
        <p14:creationId xmlns:p14="http://schemas.microsoft.com/office/powerpoint/2010/main" val="95319149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9" descr="Hor2color"/>
          <p:cNvPicPr>
            <a:picLocks noChangeAspect="1" noChangeArrowheads="1"/>
          </p:cNvPicPr>
          <p:nvPr/>
        </p:nvPicPr>
        <p:blipFill>
          <a:blip r:embed="rId3" cstate="print"/>
          <a:srcRect/>
          <a:stretch>
            <a:fillRect/>
          </a:stretch>
        </p:blipFill>
        <p:spPr bwMode="auto">
          <a:xfrm>
            <a:off x="3276600" y="1524000"/>
            <a:ext cx="2286000" cy="1798967"/>
          </a:xfrm>
          <a:prstGeom prst="rect">
            <a:avLst/>
          </a:prstGeom>
          <a:noFill/>
          <a:ln w="9525">
            <a:noFill/>
            <a:miter lim="800000"/>
            <a:headEnd/>
            <a:tailEnd/>
          </a:ln>
        </p:spPr>
      </p:pic>
      <p:sp>
        <p:nvSpPr>
          <p:cNvPr id="2" name="Slide Number Placeholder 1"/>
          <p:cNvSpPr>
            <a:spLocks noGrp="1"/>
          </p:cNvSpPr>
          <p:nvPr>
            <p:ph type="sldNum" sz="quarter" idx="4"/>
          </p:nvPr>
        </p:nvSpPr>
        <p:spPr/>
        <p:txBody>
          <a:bodyPr/>
          <a:lstStyle/>
          <a:p>
            <a:pPr>
              <a:defRPr/>
            </a:pPr>
            <a:fld id="{E232E420-7A3D-42C3-8264-B5BCFC0A3917}" type="slidenum">
              <a:rPr lang="en-US" smtClean="0">
                <a:solidFill>
                  <a:prstClr val="white"/>
                </a:solidFill>
              </a:rPr>
              <a:pPr>
                <a:defRPr/>
              </a:pPr>
              <a:t>7</a:t>
            </a:fld>
            <a:endParaRPr lang="en-US" dirty="0">
              <a:solidFill>
                <a:prstClr val="white"/>
              </a:solidFill>
            </a:endParaRPr>
          </a:p>
        </p:txBody>
      </p:sp>
    </p:spTree>
    <p:extLst>
      <p:ext uri="{BB962C8B-B14F-4D97-AF65-F5344CB8AC3E}">
        <p14:creationId xmlns:p14="http://schemas.microsoft.com/office/powerpoint/2010/main" val="90036349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accent5">
            <a:lumMod val="75000"/>
          </a:schemeClr>
        </a:solidFill>
        <a:ln w="12700">
          <a:noFill/>
          <a:miter lim="800000"/>
          <a:headEnd/>
          <a:tailEnd/>
        </a:ln>
      </a:spPr>
      <a:bodyPr anchor="ctr">
        <a:spAutoFit/>
      </a:bodyPr>
      <a:lstStyle>
        <a:defPPr>
          <a:defRPr dirty="0" smtClean="0">
            <a:solidFill>
              <a:srgbClr val="FFFF00"/>
            </a:solidFill>
            <a:latin typeface="+mn-lt"/>
          </a:defRPr>
        </a:defPPr>
      </a:lstStyle>
    </a:txDef>
  </a:objectDefaults>
  <a:extraClrSchemeLst/>
</a:theme>
</file>

<file path=ppt/theme/theme2.xml><?xml version="1.0" encoding="utf-8"?>
<a:theme xmlns:a="http://schemas.openxmlformats.org/drawingml/2006/main" name="1_Office Them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Theme">
      <a:majorFont>
        <a:latin typeface="Times New Roman"/>
        <a:ea typeface="MS Pゴシック"/>
        <a:cs typeface=""/>
      </a:majorFont>
      <a:minorFont>
        <a:latin typeface="Times New Roman"/>
        <a:ea typeface="MS P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lnDef>
  </a:objectDefaults>
  <a:extraClrSchemeLst>
    <a:extraClrScheme>
      <a:clrScheme name="Office Theme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E8EAE9"/>
        </a:lt1>
        <a:dk2>
          <a:srgbClr val="000000"/>
        </a:dk2>
        <a:lt2>
          <a:srgbClr val="3E3E5C"/>
        </a:lt2>
        <a:accent1>
          <a:srgbClr val="60597B"/>
        </a:accent1>
        <a:accent2>
          <a:srgbClr val="6666FF"/>
        </a:accent2>
        <a:accent3>
          <a:srgbClr val="F2F3F2"/>
        </a:accent3>
        <a:accent4>
          <a:srgbClr val="000000"/>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accent5">
            <a:lumMod val="75000"/>
          </a:schemeClr>
        </a:solidFill>
        <a:ln w="12700">
          <a:noFill/>
          <a:miter lim="800000"/>
          <a:headEnd/>
          <a:tailEnd/>
        </a:ln>
      </a:spPr>
      <a:bodyPr anchor="ctr">
        <a:spAutoFit/>
      </a:bodyPr>
      <a:lstStyle>
        <a:defPPr>
          <a:defRPr dirty="0" smtClean="0">
            <a:solidFill>
              <a:srgbClr val="FFFF00"/>
            </a:solidFill>
            <a:latin typeface="+mn-lt"/>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rca:RCAuthoringProperties xmlns:rca="urn:sharePointPublishingRcaProperties">
  <rca:Converter rca:guid="6dfdc5b4-2a28-4a06-b0c6-ad3901e3a807">
    <rca:property rca:type="InheritParentSettings">False</rca:property>
    <rca:property rca:type="SelectedPageLayout">28</rca:property>
    <rca:property rca:type="SelectedPageField">f55c4d88-1f2e-4ad9-aaa8-819af4ee7ee8</rca:property>
    <rca:property rca:type="SelectedStylesField">00000000-0000-0000-0000-000000000000</rca:property>
    <rca:property rca:type="CreatePageWithSourceDocument">True</rca:property>
    <rca:property rca:type="AllowChangeLocationConfig">False</rca:property>
    <rca:property rca:type="ConfiguredPageLocation">https://uofr.rochester.edu</rca:property>
    <rca:property rca:type="CreateSynchronously">False</rca:property>
    <rca:property rca:type="AllowChangeProcessingConfig">False</rca:property>
    <rca:property rca:type="ConverterSpecificSettings"/>
  </rca:Converter>
</rca:RCAuthoring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Status xmlns="445c0127-97e6-4ecf-8763-62a3d9444353">In Build</Status>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F9BF38ED958B0D42A1DB4C3166A68EE8" ma:contentTypeVersion="2" ma:contentTypeDescription="Create a new document." ma:contentTypeScope="" ma:versionID="108eeeb8665d8e084ebb628891056e6d">
  <xsd:schema xmlns:xsd="http://www.w3.org/2001/XMLSchema" xmlns:p="http://schemas.microsoft.com/office/2006/metadata/properties" xmlns:ns2="445c0127-97e6-4ecf-8763-62a3d9444353" targetNamespace="http://schemas.microsoft.com/office/2006/metadata/properties" ma:root="true" ma:fieldsID="67fc13db787d5e920f87b6a691640e83" ns2:_="">
    <xsd:import namespace="445c0127-97e6-4ecf-8763-62a3d9444353"/>
    <xsd:element name="properties">
      <xsd:complexType>
        <xsd:sequence>
          <xsd:element name="documentManagement">
            <xsd:complexType>
              <xsd:all>
                <xsd:element ref="ns2:Status" minOccurs="0"/>
              </xsd:all>
            </xsd:complexType>
          </xsd:element>
        </xsd:sequence>
      </xsd:complexType>
    </xsd:element>
  </xsd:schema>
  <xsd:schema xmlns:xsd="http://www.w3.org/2001/XMLSchema" xmlns:dms="http://schemas.microsoft.com/office/2006/documentManagement/types" targetNamespace="445c0127-97e6-4ecf-8763-62a3d9444353" elementFormDefault="qualified">
    <xsd:import namespace="http://schemas.microsoft.com/office/2006/documentManagement/types"/>
    <xsd:element name="Status" ma:index="8" nillable="true" ma:displayName="Status" ma:default="In Build" ma:format="Dropdown" ma:internalName="Status">
      <xsd:simpleType>
        <xsd:restriction base="dms:Choice">
          <xsd:enumeration value="In Build"/>
          <xsd:enumeration value="Ready for Testing"/>
          <xsd:enumeration value="In Process"/>
          <xsd:enumeration value="Completed - With Errors"/>
          <xsd:enumeration value="Completed - Without Error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590AE3C2-51D7-4772-85EF-99B26ACECB13}">
  <ds:schemaRefs>
    <ds:schemaRef ds:uri="urn:sharePointPublishingRcaProperties"/>
  </ds:schemaRefs>
</ds:datastoreItem>
</file>

<file path=customXml/itemProps2.xml><?xml version="1.0" encoding="utf-8"?>
<ds:datastoreItem xmlns:ds="http://schemas.openxmlformats.org/officeDocument/2006/customXml" ds:itemID="{8CE1EC6E-7DEE-40A7-8470-13A775BFD7B1}">
  <ds:schemaRefs>
    <ds:schemaRef ds:uri="http://schemas.microsoft.com/sharepoint/v3/contenttype/forms"/>
  </ds:schemaRefs>
</ds:datastoreItem>
</file>

<file path=customXml/itemProps3.xml><?xml version="1.0" encoding="utf-8"?>
<ds:datastoreItem xmlns:ds="http://schemas.openxmlformats.org/officeDocument/2006/customXml" ds:itemID="{57650506-E0D1-4842-AE4E-075A8982DE02}">
  <ds:schemaRef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445c0127-97e6-4ecf-8763-62a3d9444353"/>
    <ds:schemaRef ds:uri="http://www.w3.org/XML/1998/namespace"/>
    <ds:schemaRef ds:uri="http://purl.org/dc/dcmitype/"/>
  </ds:schemaRefs>
</ds:datastoreItem>
</file>

<file path=customXml/itemProps4.xml><?xml version="1.0" encoding="utf-8"?>
<ds:datastoreItem xmlns:ds="http://schemas.openxmlformats.org/officeDocument/2006/customXml" ds:itemID="{41A2773B-34BB-4B2F-95B1-ED89D2318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5c0127-97e6-4ecf-8763-62a3d944435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58854</TotalTime>
  <Words>318</Words>
  <Application>Microsoft Office PowerPoint</Application>
  <PresentationFormat>On-screen Show (4:3)</PresentationFormat>
  <Paragraphs>22</Paragraphs>
  <Slides>7</Slides>
  <Notes>6</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7</vt:i4>
      </vt:variant>
    </vt:vector>
  </HeadingPairs>
  <TitlesOfParts>
    <vt:vector size="16" baseType="lpstr">
      <vt:lpstr>Arial</vt:lpstr>
      <vt:lpstr>Arial Rounded MT Bold</vt:lpstr>
      <vt:lpstr>Calibri</vt:lpstr>
      <vt:lpstr>MS Pゴシック</vt:lpstr>
      <vt:lpstr>Times New Roman</vt:lpstr>
      <vt:lpstr>Wingdings</vt:lpstr>
      <vt:lpstr>Office Theme</vt:lpstr>
      <vt:lpstr>1_Office Theme</vt:lpstr>
      <vt:lpstr>2_Office Theme</vt:lpstr>
      <vt:lpstr>PowerPoint Presentation</vt:lpstr>
      <vt:lpstr>Tips and Tricks – Looking up order detail information on Requisitions and Purchase Orders.</vt:lpstr>
      <vt:lpstr>Tips and Tricks – Looking up order detail information on Requisitions and Purchase Orders.</vt:lpstr>
      <vt:lpstr>Tips and Tricks- Looking up order detail information on Requisitions and Purchase Orders. </vt:lpstr>
      <vt:lpstr>PowerPoint Presentation</vt:lpstr>
      <vt:lpstr>PowerPoint Presentation</vt:lpstr>
      <vt:lpstr>PowerPoint Presentation</vt:lpstr>
    </vt:vector>
  </TitlesOfParts>
  <Company>University of Rochester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EDUCAUSE 2007</dc:subject>
  <dc:creator>Jim Dobbertin, Doug Wylie, John Barden</dc:creator>
  <cp:lastModifiedBy>Flotteron, Debbie</cp:lastModifiedBy>
  <cp:revision>3054</cp:revision>
  <cp:lastPrinted>2018-05-02T18:43:29Z</cp:lastPrinted>
  <dcterms:created xsi:type="dcterms:W3CDTF">2007-09-21T12:15:26Z</dcterms:created>
  <dcterms:modified xsi:type="dcterms:W3CDTF">2020-01-12T15:00:52Z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0x010100F9BF38ED958B0D42A1DB4C3166A68EE8</vt:lpwstr>
  </property>
</Properties>
</file>