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heme/themeOverride1.xml" ContentType="application/vnd.openxmlformats-officedocument.themeOverr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367" r:id="rId4"/>
    <p:sldMasterId id="2147484379" r:id="rId5"/>
    <p:sldMasterId id="2147484389" r:id="rId6"/>
  </p:sldMasterIdLst>
  <p:notesMasterIdLst>
    <p:notesMasterId r:id="rId17"/>
  </p:notesMasterIdLst>
  <p:handoutMasterIdLst>
    <p:handoutMasterId r:id="rId18"/>
  </p:handoutMasterIdLst>
  <p:sldIdLst>
    <p:sldId id="1128" r:id="rId7"/>
    <p:sldId id="1143" r:id="rId8"/>
    <p:sldId id="1152" r:id="rId9"/>
    <p:sldId id="1154" r:id="rId10"/>
    <p:sldId id="1153" r:id="rId11"/>
    <p:sldId id="1151" r:id="rId12"/>
    <p:sldId id="1145" r:id="rId13"/>
    <p:sldId id="1150" r:id="rId14"/>
    <p:sldId id="1132" r:id="rId15"/>
    <p:sldId id="1042" r:id="rId16"/>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7" userDrawn="1">
          <p15:clr>
            <a:srgbClr val="A4A3A4"/>
          </p15:clr>
        </p15:guide>
        <p15:guide id="2" pos="2168" userDrawn="1">
          <p15:clr>
            <a:srgbClr val="A4A3A4"/>
          </p15:clr>
        </p15:guide>
        <p15:guide id="3" orient="horz" pos="2903" userDrawn="1">
          <p15:clr>
            <a:srgbClr val="A4A3A4"/>
          </p15:clr>
        </p15:guide>
        <p15:guide id="4" pos="2165" userDrawn="1">
          <p15:clr>
            <a:srgbClr val="A4A3A4"/>
          </p15:clr>
        </p15:guide>
        <p15:guide id="5" orient="horz" pos="2888" userDrawn="1">
          <p15:clr>
            <a:srgbClr val="A4A3A4"/>
          </p15:clr>
        </p15:guide>
        <p15:guide id="6" orient="horz" pos="2884" userDrawn="1">
          <p15:clr>
            <a:srgbClr val="A4A3A4"/>
          </p15:clr>
        </p15:guide>
        <p15:guide id="7" orient="horz" pos="2955" userDrawn="1">
          <p15:clr>
            <a:srgbClr val="A4A3A4"/>
          </p15:clr>
        </p15:guide>
        <p15:guide id="8" orient="horz" pos="2951" userDrawn="1">
          <p15:clr>
            <a:srgbClr val="A4A3A4"/>
          </p15:clr>
        </p15:guide>
        <p15:guide id="9" orient="horz" pos="2936" userDrawn="1">
          <p15:clr>
            <a:srgbClr val="A4A3A4"/>
          </p15:clr>
        </p15:guide>
        <p15:guide id="10" orient="horz" pos="2932" userDrawn="1">
          <p15:clr>
            <a:srgbClr val="A4A3A4"/>
          </p15:clr>
        </p15:guide>
        <p15:guide id="11" pos="2217" userDrawn="1">
          <p15:clr>
            <a:srgbClr val="A4A3A4"/>
          </p15:clr>
        </p15:guide>
        <p15:guide id="12" pos="2213"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ts_local" initials="i"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076B4"/>
    <a:srgbClr val="2C5D98"/>
    <a:srgbClr val="FFCC00"/>
    <a:srgbClr val="003E74"/>
    <a:srgbClr val="E26A54"/>
    <a:srgbClr val="FFFFFF"/>
    <a:srgbClr val="C7E68F"/>
    <a:srgbClr val="FFEB89"/>
    <a:srgbClr val="FFFFCC"/>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34" autoAdjust="0"/>
    <p:restoredTop sz="95405" autoAdjust="0"/>
  </p:normalViewPr>
  <p:slideViewPr>
    <p:cSldViewPr>
      <p:cViewPr varScale="1">
        <p:scale>
          <a:sx n="74" d="100"/>
          <a:sy n="74" d="100"/>
        </p:scale>
        <p:origin x="948" y="54"/>
      </p:cViewPr>
      <p:guideLst>
        <p:guide orient="horz" pos="2160"/>
        <p:guide pos="2880"/>
      </p:guideLst>
    </p:cSldViewPr>
  </p:slideViewPr>
  <p:outlineViewPr>
    <p:cViewPr>
      <p:scale>
        <a:sx n="33" d="100"/>
        <a:sy n="33" d="100"/>
      </p:scale>
      <p:origin x="0" y="10392"/>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63" d="100"/>
          <a:sy n="63" d="100"/>
        </p:scale>
        <p:origin x="-3072" y="-77"/>
      </p:cViewPr>
      <p:guideLst>
        <p:guide orient="horz" pos="2907"/>
        <p:guide pos="2168"/>
        <p:guide orient="horz" pos="2903"/>
        <p:guide pos="2165"/>
        <p:guide orient="horz" pos="2888"/>
        <p:guide orient="horz" pos="2884"/>
        <p:guide orient="horz" pos="2955"/>
        <p:guide orient="horz" pos="2951"/>
        <p:guide orient="horz" pos="2936"/>
        <p:guide orient="horz" pos="2932"/>
        <p:guide pos="2217"/>
        <p:guide pos="221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commentAuthors" Target="commentAuthors.xml"/><Relationship Id="rId86"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1" y="2"/>
            <a:ext cx="3043131" cy="465455"/>
          </a:xfrm>
          <a:prstGeom prst="rect">
            <a:avLst/>
          </a:prstGeom>
        </p:spPr>
        <p:txBody>
          <a:bodyPr vert="horz" lIns="91928" tIns="45965" rIns="91928" bIns="45965" rtlCol="0"/>
          <a:lstStyle>
            <a:lvl1pPr algn="l">
              <a:defRPr sz="1200"/>
            </a:lvl1pPr>
          </a:lstStyle>
          <a:p>
            <a:endParaRPr lang="en-US" dirty="0"/>
          </a:p>
        </p:txBody>
      </p:sp>
      <p:sp>
        <p:nvSpPr>
          <p:cNvPr id="3" name="Date Placeholder 2"/>
          <p:cNvSpPr>
            <a:spLocks noGrp="1"/>
          </p:cNvSpPr>
          <p:nvPr>
            <p:ph type="dt" sz="quarter" idx="1"/>
          </p:nvPr>
        </p:nvSpPr>
        <p:spPr>
          <a:xfrm>
            <a:off x="3978384" y="2"/>
            <a:ext cx="3043131" cy="465455"/>
          </a:xfrm>
          <a:prstGeom prst="rect">
            <a:avLst/>
          </a:prstGeom>
        </p:spPr>
        <p:txBody>
          <a:bodyPr vert="horz" lIns="91928" tIns="45965" rIns="91928" bIns="45965" rtlCol="0"/>
          <a:lstStyle>
            <a:lvl1pPr algn="r">
              <a:defRPr sz="1200"/>
            </a:lvl1pPr>
          </a:lstStyle>
          <a:p>
            <a:fld id="{C5665B36-4B68-4038-B04C-4259637837E9}" type="datetimeFigureOut">
              <a:rPr lang="en-US" smtClean="0"/>
              <a:pPr/>
              <a:t>1/24/2020</a:t>
            </a:fld>
            <a:endParaRPr lang="en-US" dirty="0"/>
          </a:p>
        </p:txBody>
      </p:sp>
      <p:sp>
        <p:nvSpPr>
          <p:cNvPr id="4" name="Footer Placeholder 3"/>
          <p:cNvSpPr>
            <a:spLocks noGrp="1"/>
          </p:cNvSpPr>
          <p:nvPr>
            <p:ph type="ftr" sz="quarter" idx="2"/>
          </p:nvPr>
        </p:nvSpPr>
        <p:spPr>
          <a:xfrm>
            <a:off x="11" y="8842059"/>
            <a:ext cx="3043131" cy="465455"/>
          </a:xfrm>
          <a:prstGeom prst="rect">
            <a:avLst/>
          </a:prstGeom>
        </p:spPr>
        <p:txBody>
          <a:bodyPr vert="horz" lIns="91928" tIns="45965" rIns="91928" bIns="4596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384" y="8842059"/>
            <a:ext cx="3043131" cy="465455"/>
          </a:xfrm>
          <a:prstGeom prst="rect">
            <a:avLst/>
          </a:prstGeom>
        </p:spPr>
        <p:txBody>
          <a:bodyPr vert="horz" lIns="91928" tIns="45965" rIns="91928" bIns="45965" rtlCol="0" anchor="b"/>
          <a:lstStyle>
            <a:lvl1pPr algn="r">
              <a:defRPr sz="1200"/>
            </a:lvl1pPr>
          </a:lstStyle>
          <a:p>
            <a:fld id="{D13542EC-0850-4146-A731-B7F0AE82D523}" type="slidenum">
              <a:rPr lang="en-US" smtClean="0"/>
              <a:pPr/>
              <a:t>‹#›</a:t>
            </a:fld>
            <a:endParaRPr lang="en-US" dirty="0"/>
          </a:p>
        </p:txBody>
      </p:sp>
    </p:spTree>
    <p:extLst>
      <p:ext uri="{BB962C8B-B14F-4D97-AF65-F5344CB8AC3E}">
        <p14:creationId xmlns:p14="http://schemas.microsoft.com/office/powerpoint/2010/main" val="34186159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1" y="2"/>
            <a:ext cx="3043131" cy="465455"/>
          </a:xfrm>
          <a:prstGeom prst="rect">
            <a:avLst/>
          </a:prstGeom>
        </p:spPr>
        <p:txBody>
          <a:bodyPr vert="horz" lIns="93454" tIns="46726" rIns="93454" bIns="46726" rtlCol="0"/>
          <a:lstStyle>
            <a:lvl1pPr algn="l">
              <a:defRPr sz="1200"/>
            </a:lvl1pPr>
          </a:lstStyle>
          <a:p>
            <a:pPr>
              <a:defRPr/>
            </a:pPr>
            <a:endParaRPr lang="en-US" dirty="0"/>
          </a:p>
        </p:txBody>
      </p:sp>
      <p:sp>
        <p:nvSpPr>
          <p:cNvPr id="3" name="Date Placeholder 2"/>
          <p:cNvSpPr>
            <a:spLocks noGrp="1"/>
          </p:cNvSpPr>
          <p:nvPr>
            <p:ph type="dt" idx="1"/>
          </p:nvPr>
        </p:nvSpPr>
        <p:spPr>
          <a:xfrm>
            <a:off x="3978384" y="2"/>
            <a:ext cx="3043131" cy="465455"/>
          </a:xfrm>
          <a:prstGeom prst="rect">
            <a:avLst/>
          </a:prstGeom>
        </p:spPr>
        <p:txBody>
          <a:bodyPr vert="horz" lIns="93454" tIns="46726" rIns="93454" bIns="46726" rtlCol="0"/>
          <a:lstStyle>
            <a:lvl1pPr algn="r">
              <a:defRPr sz="1200"/>
            </a:lvl1pPr>
          </a:lstStyle>
          <a:p>
            <a:pPr>
              <a:defRPr/>
            </a:pPr>
            <a:fld id="{B899B9D9-9514-4BB5-BD1B-84C8C666A399}" type="datetimeFigureOut">
              <a:rPr lang="en-US"/>
              <a:pPr>
                <a:defRPr/>
              </a:pPr>
              <a:t>1/24/2020</a:t>
            </a:fld>
            <a:endParaRPr lang="en-US" dirty="0"/>
          </a:p>
        </p:txBody>
      </p:sp>
      <p:sp>
        <p:nvSpPr>
          <p:cNvPr id="4" name="Slide Image Placeholder 3"/>
          <p:cNvSpPr>
            <a:spLocks noGrp="1" noRot="1" noChangeAspect="1"/>
          </p:cNvSpPr>
          <p:nvPr>
            <p:ph type="sldImg" idx="2"/>
          </p:nvPr>
        </p:nvSpPr>
        <p:spPr>
          <a:xfrm>
            <a:off x="1185863" y="698500"/>
            <a:ext cx="4652962" cy="3490913"/>
          </a:xfrm>
          <a:prstGeom prst="rect">
            <a:avLst/>
          </a:prstGeom>
          <a:noFill/>
          <a:ln w="12700">
            <a:solidFill>
              <a:prstClr val="black"/>
            </a:solidFill>
          </a:ln>
        </p:spPr>
        <p:txBody>
          <a:bodyPr vert="horz" lIns="93454" tIns="46726" rIns="93454" bIns="46726" rtlCol="0" anchor="ctr"/>
          <a:lstStyle/>
          <a:p>
            <a:pPr lvl="0"/>
            <a:endParaRPr lang="en-US" noProof="0" dirty="0"/>
          </a:p>
        </p:txBody>
      </p:sp>
      <p:sp>
        <p:nvSpPr>
          <p:cNvPr id="5" name="Notes Placeholder 4"/>
          <p:cNvSpPr>
            <a:spLocks noGrp="1"/>
          </p:cNvSpPr>
          <p:nvPr>
            <p:ph type="body" sz="quarter" idx="3"/>
          </p:nvPr>
        </p:nvSpPr>
        <p:spPr>
          <a:xfrm>
            <a:off x="702631" y="4421830"/>
            <a:ext cx="5617843" cy="4189095"/>
          </a:xfrm>
          <a:prstGeom prst="rect">
            <a:avLst/>
          </a:prstGeom>
        </p:spPr>
        <p:txBody>
          <a:bodyPr vert="horz" lIns="93454" tIns="46726" rIns="93454" bIns="46726"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1" y="8842059"/>
            <a:ext cx="3043131" cy="465455"/>
          </a:xfrm>
          <a:prstGeom prst="rect">
            <a:avLst/>
          </a:prstGeom>
        </p:spPr>
        <p:txBody>
          <a:bodyPr vert="horz" lIns="93454" tIns="46726" rIns="93454" bIns="46726" rtlCol="0" anchor="b"/>
          <a:lstStyle>
            <a:lvl1pPr algn="l">
              <a:defRPr sz="1200"/>
            </a:lvl1pPr>
          </a:lstStyle>
          <a:p>
            <a:pPr>
              <a:defRPr/>
            </a:pPr>
            <a:endParaRPr lang="en-US" dirty="0"/>
          </a:p>
        </p:txBody>
      </p:sp>
      <p:sp>
        <p:nvSpPr>
          <p:cNvPr id="7" name="Slide Number Placeholder 6"/>
          <p:cNvSpPr>
            <a:spLocks noGrp="1"/>
          </p:cNvSpPr>
          <p:nvPr>
            <p:ph type="sldNum" sz="quarter" idx="5"/>
          </p:nvPr>
        </p:nvSpPr>
        <p:spPr>
          <a:xfrm>
            <a:off x="3978384" y="8842059"/>
            <a:ext cx="3043131" cy="465455"/>
          </a:xfrm>
          <a:prstGeom prst="rect">
            <a:avLst/>
          </a:prstGeom>
        </p:spPr>
        <p:txBody>
          <a:bodyPr vert="horz" lIns="93454" tIns="46726" rIns="93454" bIns="46726" rtlCol="0" anchor="b"/>
          <a:lstStyle>
            <a:lvl1pPr algn="r">
              <a:defRPr sz="1200"/>
            </a:lvl1pPr>
          </a:lstStyle>
          <a:p>
            <a:pPr>
              <a:defRPr/>
            </a:pPr>
            <a:fld id="{6DD86180-870F-4C4E-80A9-4C1C75E40D3B}" type="slidenum">
              <a:rPr lang="en-US"/>
              <a:pPr>
                <a:defRPr/>
              </a:pPr>
              <a:t>‹#›</a:t>
            </a:fld>
            <a:endParaRPr lang="en-US" dirty="0"/>
          </a:p>
        </p:txBody>
      </p:sp>
    </p:spTree>
    <p:extLst>
      <p:ext uri="{BB962C8B-B14F-4D97-AF65-F5344CB8AC3E}">
        <p14:creationId xmlns:p14="http://schemas.microsoft.com/office/powerpoint/2010/main" val="20224731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TextEdit="1"/>
          </p:cNvSpPr>
          <p:nvPr>
            <p:ph type="sldImg"/>
          </p:nvPr>
        </p:nvSpPr>
        <p:spPr bwMode="auto">
          <a:noFill/>
          <a:ln>
            <a:solidFill>
              <a:srgbClr val="000000"/>
            </a:solidFill>
            <a:miter lim="800000"/>
            <a:headEnd/>
            <a:tailEnd/>
          </a:ln>
        </p:spPr>
      </p:sp>
      <p:sp>
        <p:nvSpPr>
          <p:cNvPr id="24579"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4356110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solidFill>
                  <a:prstClr val="black"/>
                </a:solidFill>
              </a:rPr>
              <a:pPr>
                <a:defRPr/>
              </a:pPr>
              <a:t>10</a:t>
            </a:fld>
            <a:endParaRPr lang="en-US" dirty="0">
              <a:solidFill>
                <a:prstClr val="black"/>
              </a:solidFill>
            </a:endParaRPr>
          </a:p>
        </p:txBody>
      </p:sp>
    </p:spTree>
    <p:extLst>
      <p:ext uri="{BB962C8B-B14F-4D97-AF65-F5344CB8AC3E}">
        <p14:creationId xmlns:p14="http://schemas.microsoft.com/office/powerpoint/2010/main" val="792485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2</a:t>
            </a:fld>
            <a:endParaRPr lang="en-US" dirty="0"/>
          </a:p>
        </p:txBody>
      </p:sp>
    </p:spTree>
    <p:extLst>
      <p:ext uri="{BB962C8B-B14F-4D97-AF65-F5344CB8AC3E}">
        <p14:creationId xmlns:p14="http://schemas.microsoft.com/office/powerpoint/2010/main" val="890259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3</a:t>
            </a:fld>
            <a:endParaRPr lang="en-US" dirty="0"/>
          </a:p>
        </p:txBody>
      </p:sp>
    </p:spTree>
    <p:extLst>
      <p:ext uri="{BB962C8B-B14F-4D97-AF65-F5344CB8AC3E}">
        <p14:creationId xmlns:p14="http://schemas.microsoft.com/office/powerpoint/2010/main" val="20255898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4</a:t>
            </a:fld>
            <a:endParaRPr lang="en-US" dirty="0"/>
          </a:p>
        </p:txBody>
      </p:sp>
    </p:spTree>
    <p:extLst>
      <p:ext uri="{BB962C8B-B14F-4D97-AF65-F5344CB8AC3E}">
        <p14:creationId xmlns:p14="http://schemas.microsoft.com/office/powerpoint/2010/main" val="16219133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5</a:t>
            </a:fld>
            <a:endParaRPr lang="en-US" dirty="0"/>
          </a:p>
        </p:txBody>
      </p:sp>
    </p:spTree>
    <p:extLst>
      <p:ext uri="{BB962C8B-B14F-4D97-AF65-F5344CB8AC3E}">
        <p14:creationId xmlns:p14="http://schemas.microsoft.com/office/powerpoint/2010/main" val="26624884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6</a:t>
            </a:fld>
            <a:endParaRPr lang="en-US" dirty="0"/>
          </a:p>
        </p:txBody>
      </p:sp>
    </p:spTree>
    <p:extLst>
      <p:ext uri="{BB962C8B-B14F-4D97-AF65-F5344CB8AC3E}">
        <p14:creationId xmlns:p14="http://schemas.microsoft.com/office/powerpoint/2010/main" val="36955384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7</a:t>
            </a:fld>
            <a:endParaRPr lang="en-US" dirty="0"/>
          </a:p>
        </p:txBody>
      </p:sp>
    </p:spTree>
    <p:extLst>
      <p:ext uri="{BB962C8B-B14F-4D97-AF65-F5344CB8AC3E}">
        <p14:creationId xmlns:p14="http://schemas.microsoft.com/office/powerpoint/2010/main" val="16651151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8</a:t>
            </a:fld>
            <a:endParaRPr lang="en-US" dirty="0"/>
          </a:p>
        </p:txBody>
      </p:sp>
    </p:spTree>
    <p:extLst>
      <p:ext uri="{BB962C8B-B14F-4D97-AF65-F5344CB8AC3E}">
        <p14:creationId xmlns:p14="http://schemas.microsoft.com/office/powerpoint/2010/main" val="12707757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9</a:t>
            </a:fld>
            <a:endParaRPr lang="en-US" dirty="0"/>
          </a:p>
        </p:txBody>
      </p:sp>
    </p:spTree>
    <p:extLst>
      <p:ext uri="{BB962C8B-B14F-4D97-AF65-F5344CB8AC3E}">
        <p14:creationId xmlns:p14="http://schemas.microsoft.com/office/powerpoint/2010/main" val="2066894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F709A0E-C91D-4C08-96DA-A9EF50F9173D}" type="slidenum">
              <a:rPr lang="en-US"/>
              <a:pPr>
                <a:defRPr/>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1C7F986-FBD9-4779-89EA-1BAFE2822712}" type="slidenum">
              <a:rPr lang="en-US"/>
              <a:pPr>
                <a:defRPr/>
              </a:pPr>
              <a:t>‹#›</a:t>
            </a:fld>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057400"/>
            <a:ext cx="7772400" cy="1143000"/>
          </a:xfrm>
        </p:spPr>
        <p:txBody>
          <a:bodyPr/>
          <a:lstStyle>
            <a:lvl1pPr>
              <a:defRPr/>
            </a:lvl1pPr>
          </a:lstStyle>
          <a:p>
            <a:pPr lvl="0"/>
            <a:r>
              <a:rPr lang="en-US" altLang="en-US" noProof="0" dirty="0"/>
              <a:t>Click to edit Master title style</a:t>
            </a:r>
          </a:p>
        </p:txBody>
      </p:sp>
      <p:sp>
        <p:nvSpPr>
          <p:cNvPr id="3075" name="Rectangle 3"/>
          <p:cNvSpPr>
            <a:spLocks noGrp="1" noChangeArrowheads="1"/>
          </p:cNvSpPr>
          <p:nvPr>
            <p:ph type="subTitle" idx="1"/>
          </p:nvPr>
        </p:nvSpPr>
        <p:spPr>
          <a:xfrm>
            <a:off x="685800" y="3505200"/>
            <a:ext cx="7772400" cy="1752600"/>
          </a:xfrm>
        </p:spPr>
        <p:txBody>
          <a:bodyPr/>
          <a:lstStyle>
            <a:lvl1pPr marL="0" indent="0" algn="ctr">
              <a:buFont typeface="Wingdings" pitchFamily="124" charset="2"/>
              <a:buNone/>
              <a:defRPr/>
            </a:lvl1pPr>
          </a:lstStyle>
          <a:p>
            <a:pPr lvl="0"/>
            <a:r>
              <a:rPr lang="en-US" altLang="en-US" noProof="0"/>
              <a:t>Click to edit Master subtitle style</a:t>
            </a:r>
          </a:p>
        </p:txBody>
      </p:sp>
      <p:pic>
        <p:nvPicPr>
          <p:cNvPr id="3079" name="Picture 7" descr="footerdar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276975"/>
            <a:ext cx="9144000" cy="581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29079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Line 9"/>
          <p:cNvSpPr>
            <a:spLocks noChangeShapeType="1"/>
          </p:cNvSpPr>
          <p:nvPr userDrawn="1"/>
        </p:nvSpPr>
        <p:spPr bwMode="auto">
          <a:xfrm>
            <a:off x="685800" y="1295400"/>
            <a:ext cx="7772400" cy="0"/>
          </a:xfrm>
          <a:prstGeom prst="line">
            <a:avLst/>
          </a:prstGeom>
          <a:noFill/>
          <a:ln w="50800">
            <a:solidFill>
              <a:srgbClr val="FFDE3B"/>
            </a:solidFill>
            <a:round/>
            <a:headEnd/>
            <a:tailEnd/>
          </a:ln>
        </p:spPr>
        <p:txBody>
          <a:bodyPr/>
          <a:lstStyle/>
          <a:p>
            <a:endParaRPr lang="en-US">
              <a:solidFill>
                <a:srgbClr val="FFFF00"/>
              </a:solidFill>
            </a:endParaRPr>
          </a:p>
        </p:txBody>
      </p:sp>
    </p:spTree>
    <p:extLst>
      <p:ext uri="{BB962C8B-B14F-4D97-AF65-F5344CB8AC3E}">
        <p14:creationId xmlns:p14="http://schemas.microsoft.com/office/powerpoint/2010/main" val="16676331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9265879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487691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91210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11772790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34747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800" b="1"/>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77229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bg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1"/>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2000" b="1">
                <a:solidFill>
                  <a:schemeClr val="bg1"/>
                </a:solidFill>
              </a:defRPr>
            </a:lvl1pPr>
          </a:lstStyle>
          <a:p>
            <a:pPr>
              <a:defRPr/>
            </a:pPr>
            <a:fld id="{E232E420-7A3D-42C3-8264-B5BCFC0A3917}" type="slidenum">
              <a:rPr lang="en-US" smtClean="0"/>
              <a:pPr>
                <a:defRPr/>
              </a:pPr>
              <a:t>‹#›</a:t>
            </a:fld>
            <a:endParaRPr lang="en-US" dirty="0"/>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5643110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993985836"/>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bg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1"/>
                </a:solidFill>
              </a:defRPr>
            </a:lvl1pPr>
          </a:lstStyle>
          <a:p>
            <a:pPr>
              <a:defRPr/>
            </a:pPr>
            <a:endParaRPr lang="en-US" dirty="0">
              <a:solidFill>
                <a:prstClr val="white"/>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pPr>
              <a:defRPr/>
            </a:pPr>
            <a:fld id="{E232E420-7A3D-42C3-8264-B5BCFC0A3917}" type="slidenum">
              <a:rPr lang="en-US" smtClean="0">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377628875"/>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978817818"/>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7" name="Slide Number Placeholder 5"/>
          <p:cNvSpPr>
            <a:spLocks noGrp="1"/>
          </p:cNvSpPr>
          <p:nvPr>
            <p:ph type="sldNum" sz="quarter" idx="12"/>
          </p:nvPr>
        </p:nvSpPr>
        <p:spPr/>
        <p:txBody>
          <a:bodyPr/>
          <a:lstStyle>
            <a:lvl1pPr>
              <a:defRPr/>
            </a:lvl1pPr>
          </a:lstStyle>
          <a:p>
            <a:pPr>
              <a:defRPr/>
            </a:pPr>
            <a:fld id="{BCBA890F-08BD-4227-B960-C236C3729EDF}"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627726774"/>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8"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9" name="Slide Number Placeholder 5"/>
          <p:cNvSpPr>
            <a:spLocks noGrp="1"/>
          </p:cNvSpPr>
          <p:nvPr>
            <p:ph type="sldNum" sz="quarter" idx="12"/>
          </p:nvPr>
        </p:nvSpPr>
        <p:spPr/>
        <p:txBody>
          <a:bodyPr/>
          <a:lstStyle>
            <a:lvl1pPr>
              <a:defRPr/>
            </a:lvl1pPr>
          </a:lstStyle>
          <a:p>
            <a:pPr>
              <a:defRPr/>
            </a:pPr>
            <a:fld id="{CD34880E-BE94-4AD5-ABF2-077AEC65D94C}"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1346223566"/>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5" name="Slide Number Placeholder 5"/>
          <p:cNvSpPr>
            <a:spLocks noGrp="1"/>
          </p:cNvSpPr>
          <p:nvPr>
            <p:ph type="sldNum" sz="quarter" idx="12"/>
          </p:nvPr>
        </p:nvSpPr>
        <p:spPr/>
        <p:txBody>
          <a:bodyPr/>
          <a:lstStyle>
            <a:lvl1pPr>
              <a:defRPr/>
            </a:lvl1pPr>
          </a:lstStyle>
          <a:p>
            <a:pPr>
              <a:defRPr/>
            </a:pPr>
            <a:fld id="{6B0F0BC1-900A-47A7-B68B-80E16F4A2F51}"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2109032549"/>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3"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4" name="Slide Number Placeholder 5"/>
          <p:cNvSpPr>
            <a:spLocks noGrp="1"/>
          </p:cNvSpPr>
          <p:nvPr>
            <p:ph type="sldNum" sz="quarter" idx="12"/>
          </p:nvPr>
        </p:nvSpPr>
        <p:spPr/>
        <p:txBody>
          <a:bodyPr/>
          <a:lstStyle>
            <a:lvl1pPr>
              <a:defRPr/>
            </a:lvl1pPr>
          </a:lstStyle>
          <a:p>
            <a:pPr>
              <a:defRPr/>
            </a:pPr>
            <a:fld id="{B9B895C5-5B7E-4DA2-B36B-DA5C7BBD6287}"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2798518621"/>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7" name="Slide Number Placeholder 5"/>
          <p:cNvSpPr>
            <a:spLocks noGrp="1"/>
          </p:cNvSpPr>
          <p:nvPr>
            <p:ph type="sldNum" sz="quarter" idx="12"/>
          </p:nvPr>
        </p:nvSpPr>
        <p:spPr/>
        <p:txBody>
          <a:bodyPr/>
          <a:lstStyle>
            <a:lvl1pPr>
              <a:defRPr/>
            </a:lvl1pPr>
          </a:lstStyle>
          <a:p>
            <a:pPr>
              <a:defRPr/>
            </a:pPr>
            <a:fld id="{3BD4502B-7789-4E8F-BB3D-5A5CA3FEC2D1}"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1360944858"/>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7" name="Slide Number Placeholder 5"/>
          <p:cNvSpPr>
            <a:spLocks noGrp="1"/>
          </p:cNvSpPr>
          <p:nvPr>
            <p:ph type="sldNum" sz="quarter" idx="12"/>
          </p:nvPr>
        </p:nvSpPr>
        <p:spPr/>
        <p:txBody>
          <a:bodyPr/>
          <a:lstStyle>
            <a:lvl1pPr>
              <a:defRPr/>
            </a:lvl1pPr>
          </a:lstStyle>
          <a:p>
            <a:pPr>
              <a:defRPr/>
            </a:pPr>
            <a:fld id="{19F6E41A-9738-42AF-AA10-C4A23CB8C352}"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253517833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6" name="Slide Number Placeholder 5"/>
          <p:cNvSpPr>
            <a:spLocks noGrp="1"/>
          </p:cNvSpPr>
          <p:nvPr>
            <p:ph type="sldNum" sz="quarter" idx="12"/>
          </p:nvPr>
        </p:nvSpPr>
        <p:spPr/>
        <p:txBody>
          <a:bodyPr/>
          <a:lstStyle>
            <a:lvl1pPr>
              <a:defRPr/>
            </a:lvl1pPr>
          </a:lstStyle>
          <a:p>
            <a:pPr>
              <a:defRPr/>
            </a:pPr>
            <a:fld id="{0F709A0E-C91D-4C08-96DA-A9EF50F9173D}"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2784612543"/>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6" name="Slide Number Placeholder 5"/>
          <p:cNvSpPr>
            <a:spLocks noGrp="1"/>
          </p:cNvSpPr>
          <p:nvPr>
            <p:ph type="sldNum" sz="quarter" idx="12"/>
          </p:nvPr>
        </p:nvSpPr>
        <p:spPr/>
        <p:txBody>
          <a:bodyPr/>
          <a:lstStyle>
            <a:lvl1pPr>
              <a:defRPr/>
            </a:lvl1pPr>
          </a:lstStyle>
          <a:p>
            <a:pPr>
              <a:defRPr/>
            </a:pPr>
            <a:fld id="{D1C7F986-FBD9-4779-89EA-1BAFE2822712}"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176745357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CBA890F-08BD-4227-B960-C236C3729EDF}" type="slidenum">
              <a:rPr lang="en-US"/>
              <a:pPr>
                <a:defRPr/>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CD34880E-BE94-4AD5-ABF2-077AEC65D94C}" type="slidenum">
              <a:rPr lang="en-US"/>
              <a:pPr>
                <a:defRPr/>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6B0F0BC1-900A-47A7-B68B-80E16F4A2F51}" type="slidenum">
              <a:rPr lang="en-US"/>
              <a:pPr>
                <a:defRPr/>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B9B895C5-5B7E-4DA2-B36B-DA5C7BBD6287}" type="slidenum">
              <a:rPr lang="en-US"/>
              <a:pPr>
                <a:defRPr/>
              </a:pPr>
              <a:t>‹#›</a:t>
            </a:fld>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3BD4502B-7789-4E8F-BB3D-5A5CA3FEC2D1}" type="slidenum">
              <a:rPr lang="en-US"/>
              <a:pPr>
                <a:defRPr/>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19F6E41A-9738-42AF-AA10-C4A23CB8C352}" type="slidenum">
              <a:rPr lang="en-US"/>
              <a:pPr>
                <a:defRPr/>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pn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514600" cy="365125"/>
          </a:xfrm>
          <a:prstGeom prst="rect">
            <a:avLst/>
          </a:prstGeom>
        </p:spPr>
        <p:txBody>
          <a:bodyPr vert="horz" lIns="91440" tIns="45720" rIns="91440" bIns="45720" rtlCol="0" anchor="ctr"/>
          <a:lstStyle>
            <a:lvl1pPr algn="l">
              <a:defRPr sz="1200">
                <a:solidFill>
                  <a:schemeClr val="bg1"/>
                </a:solidFill>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1"/>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pPr>
              <a:defRPr/>
            </a:pPr>
            <a:fld id="{E232E420-7A3D-42C3-8264-B5BCFC0A3917}"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4368" r:id="rId1"/>
    <p:sldLayoutId id="2147484369" r:id="rId2"/>
    <p:sldLayoutId id="2147484370" r:id="rId3"/>
    <p:sldLayoutId id="2147484371" r:id="rId4"/>
    <p:sldLayoutId id="2147484372" r:id="rId5"/>
    <p:sldLayoutId id="2147484373" r:id="rId6"/>
    <p:sldLayoutId id="2147484374" r:id="rId7"/>
    <p:sldLayoutId id="2147484375" r:id="rId8"/>
    <p:sldLayoutId id="2147484376" r:id="rId9"/>
    <p:sldLayoutId id="2147484377" r:id="rId10"/>
    <p:sldLayoutId id="2147484378" r:id="rId11"/>
  </p:sldLayoutIdLst>
  <p:transition/>
  <p:hf hdr="0" ftr="0"/>
  <p:txStyles>
    <p:titleStyle>
      <a:lvl1pPr algn="ctr" rtl="0" eaLnBrk="0" fontAlgn="base" hangingPunct="0">
        <a:spcBef>
          <a:spcPct val="0"/>
        </a:spcBef>
        <a:spcAft>
          <a:spcPct val="0"/>
        </a:spcAft>
        <a:defRPr sz="4400" kern="1200">
          <a:solidFill>
            <a:schemeClr val="bg1"/>
          </a:solidFill>
          <a:latin typeface="+mj-lt"/>
          <a:ea typeface="+mj-ea"/>
          <a:cs typeface="+mj-cs"/>
        </a:defRPr>
      </a:lvl1pPr>
      <a:lvl2pPr algn="ctr" rtl="0" eaLnBrk="0" fontAlgn="base" hangingPunct="0">
        <a:spcBef>
          <a:spcPct val="0"/>
        </a:spcBef>
        <a:spcAft>
          <a:spcPct val="0"/>
        </a:spcAft>
        <a:defRPr sz="4400">
          <a:solidFill>
            <a:srgbClr val="FFFF00"/>
          </a:solidFill>
          <a:latin typeface="Calibri" pitchFamily="34" charset="0"/>
        </a:defRPr>
      </a:lvl2pPr>
      <a:lvl3pPr algn="ctr" rtl="0" eaLnBrk="0" fontAlgn="base" hangingPunct="0">
        <a:spcBef>
          <a:spcPct val="0"/>
        </a:spcBef>
        <a:spcAft>
          <a:spcPct val="0"/>
        </a:spcAft>
        <a:defRPr sz="4400">
          <a:solidFill>
            <a:srgbClr val="FFFF00"/>
          </a:solidFill>
          <a:latin typeface="Calibri" pitchFamily="34" charset="0"/>
        </a:defRPr>
      </a:lvl3pPr>
      <a:lvl4pPr algn="ctr" rtl="0" eaLnBrk="0" fontAlgn="base" hangingPunct="0">
        <a:spcBef>
          <a:spcPct val="0"/>
        </a:spcBef>
        <a:spcAft>
          <a:spcPct val="0"/>
        </a:spcAft>
        <a:defRPr sz="4400">
          <a:solidFill>
            <a:srgbClr val="FFFF00"/>
          </a:solidFill>
          <a:latin typeface="Calibri" pitchFamily="34" charset="0"/>
        </a:defRPr>
      </a:lvl4pPr>
      <a:lvl5pPr algn="ctr" rtl="0" eaLnBrk="0" fontAlgn="base" hangingPunct="0">
        <a:spcBef>
          <a:spcPct val="0"/>
        </a:spcBef>
        <a:spcAft>
          <a:spcPct val="0"/>
        </a:spcAft>
        <a:defRPr sz="4400">
          <a:solidFill>
            <a:srgbClr val="FFFF00"/>
          </a:solidFill>
          <a:latin typeface="Calibri" pitchFamily="34" charset="0"/>
        </a:defRPr>
      </a:lvl5pPr>
      <a:lvl6pPr marL="457200" algn="ctr" rtl="0" fontAlgn="base">
        <a:spcBef>
          <a:spcPct val="0"/>
        </a:spcBef>
        <a:spcAft>
          <a:spcPct val="0"/>
        </a:spcAft>
        <a:defRPr sz="4400">
          <a:solidFill>
            <a:srgbClr val="FFD700"/>
          </a:solidFill>
          <a:latin typeface="Calibri" pitchFamily="34" charset="0"/>
        </a:defRPr>
      </a:lvl6pPr>
      <a:lvl7pPr marL="914400" algn="ctr" rtl="0" fontAlgn="base">
        <a:spcBef>
          <a:spcPct val="0"/>
        </a:spcBef>
        <a:spcAft>
          <a:spcPct val="0"/>
        </a:spcAft>
        <a:defRPr sz="4400">
          <a:solidFill>
            <a:srgbClr val="FFD700"/>
          </a:solidFill>
          <a:latin typeface="Calibri" pitchFamily="34" charset="0"/>
        </a:defRPr>
      </a:lvl7pPr>
      <a:lvl8pPr marL="1371600" algn="ctr" rtl="0" fontAlgn="base">
        <a:spcBef>
          <a:spcPct val="0"/>
        </a:spcBef>
        <a:spcAft>
          <a:spcPct val="0"/>
        </a:spcAft>
        <a:defRPr sz="4400">
          <a:solidFill>
            <a:srgbClr val="FFD700"/>
          </a:solidFill>
          <a:latin typeface="Calibri" pitchFamily="34" charset="0"/>
        </a:defRPr>
      </a:lvl8pPr>
      <a:lvl9pPr marL="1828800" algn="ctr" rtl="0" fontAlgn="base">
        <a:spcBef>
          <a:spcPct val="0"/>
        </a:spcBef>
        <a:spcAft>
          <a:spcPct val="0"/>
        </a:spcAft>
        <a:defRPr sz="4400">
          <a:solidFill>
            <a:srgbClr val="FFD7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bg1"/>
          </a:solidFill>
          <a:latin typeface="+mj-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bg1"/>
          </a:solidFill>
          <a:latin typeface="+mj-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bg1"/>
          </a:solidFill>
          <a:latin typeface="+mj-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bg1"/>
          </a:solidFill>
          <a:latin typeface="+mj-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bg1"/>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1036" name="Picture 12" descr="footerdark"/>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0" y="6276975"/>
            <a:ext cx="9144000" cy="581025"/>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5"/>
          <p:cNvSpPr txBox="1">
            <a:spLocks/>
          </p:cNvSpPr>
          <p:nvPr userDrawn="1"/>
        </p:nvSpPr>
        <p:spPr>
          <a:xfrm>
            <a:off x="6553200" y="6356350"/>
            <a:ext cx="21336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bg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1C7F986-FBD9-4779-89EA-1BAFE2822712}" type="slidenum">
              <a:rPr kumimoji="0" lang="en-US" sz="1200" b="0" i="0" u="none" strike="noStrike" kern="1200" cap="none" spc="0" normalizeH="0" baseline="0" noProof="0" smtClean="0">
                <a:ln>
                  <a:noFill/>
                </a:ln>
                <a:solidFill>
                  <a:prstClr val="white"/>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200" b="0" i="0" u="none" strike="noStrike" kern="1200" cap="none" spc="0" normalizeH="0" baseline="0" noProof="0" dirty="0">
              <a:ln>
                <a:noFill/>
              </a:ln>
              <a:solidFill>
                <a:prstClr val="white"/>
              </a:solidFill>
              <a:effectLst/>
              <a:uLnTx/>
              <a:uFillTx/>
              <a:latin typeface="Arial" charset="0"/>
              <a:ea typeface="+mn-ea"/>
              <a:cs typeface="+mn-cs"/>
            </a:endParaRPr>
          </a:p>
        </p:txBody>
      </p:sp>
    </p:spTree>
    <p:extLst>
      <p:ext uri="{BB962C8B-B14F-4D97-AF65-F5344CB8AC3E}">
        <p14:creationId xmlns:p14="http://schemas.microsoft.com/office/powerpoint/2010/main" val="2976476352"/>
      </p:ext>
    </p:extLst>
  </p:cSld>
  <p:clrMap bg1="lt1" tx1="dk1" bg2="lt2" tx2="dk2" accent1="accent1" accent2="accent2" accent3="accent3" accent4="accent4" accent5="accent5" accent6="accent6" hlink="hlink" folHlink="folHlink"/>
  <p:sldLayoutIdLst>
    <p:sldLayoutId id="2147484380" r:id="rId1"/>
    <p:sldLayoutId id="2147484381" r:id="rId2"/>
    <p:sldLayoutId id="2147484382" r:id="rId3"/>
    <p:sldLayoutId id="2147484383" r:id="rId4"/>
    <p:sldLayoutId id="2147484384" r:id="rId5"/>
    <p:sldLayoutId id="2147484385" r:id="rId6"/>
    <p:sldLayoutId id="2147484386" r:id="rId7"/>
    <p:sldLayoutId id="2147484387" r:id="rId8"/>
    <p:sldLayoutId id="2147484388" r:id="rId9"/>
  </p:sldLayoutIdLst>
  <p:hf hdr="0" ftr="0"/>
  <p:txStyles>
    <p:titleStyle>
      <a:lvl1pPr algn="ctr" rtl="0" fontAlgn="base">
        <a:spcBef>
          <a:spcPct val="0"/>
        </a:spcBef>
        <a:spcAft>
          <a:spcPct val="0"/>
        </a:spcAft>
        <a:defRPr sz="4400">
          <a:solidFill>
            <a:schemeClr val="tx2"/>
          </a:solidFill>
          <a:latin typeface="Calibri" panose="020F0502020204030204" pitchFamily="34" charset="0"/>
          <a:ea typeface="+mj-ea"/>
          <a:cs typeface="+mj-cs"/>
        </a:defRPr>
      </a:lvl1pPr>
      <a:lvl2pPr algn="ctr" rtl="0" fontAlgn="base">
        <a:spcBef>
          <a:spcPct val="0"/>
        </a:spcBef>
        <a:spcAft>
          <a:spcPct val="0"/>
        </a:spcAft>
        <a:defRPr sz="4400">
          <a:solidFill>
            <a:schemeClr val="tx2"/>
          </a:solidFill>
          <a:latin typeface="Times New Roman" pitchFamily="124" charset="0"/>
          <a:ea typeface="MS Pゴシック" pitchFamily="-92" charset="-128"/>
        </a:defRPr>
      </a:lvl2pPr>
      <a:lvl3pPr algn="ctr" rtl="0" fontAlgn="base">
        <a:spcBef>
          <a:spcPct val="0"/>
        </a:spcBef>
        <a:spcAft>
          <a:spcPct val="0"/>
        </a:spcAft>
        <a:defRPr sz="4400">
          <a:solidFill>
            <a:schemeClr val="tx2"/>
          </a:solidFill>
          <a:latin typeface="Times New Roman" pitchFamily="124" charset="0"/>
          <a:ea typeface="MS Pゴシック" pitchFamily="-92" charset="-128"/>
        </a:defRPr>
      </a:lvl3pPr>
      <a:lvl4pPr algn="ctr" rtl="0" fontAlgn="base">
        <a:spcBef>
          <a:spcPct val="0"/>
        </a:spcBef>
        <a:spcAft>
          <a:spcPct val="0"/>
        </a:spcAft>
        <a:defRPr sz="4400">
          <a:solidFill>
            <a:schemeClr val="tx2"/>
          </a:solidFill>
          <a:latin typeface="Times New Roman" pitchFamily="124" charset="0"/>
          <a:ea typeface="MS Pゴシック" pitchFamily="-92" charset="-128"/>
        </a:defRPr>
      </a:lvl4pPr>
      <a:lvl5pPr algn="ctr" rtl="0" fontAlgn="base">
        <a:spcBef>
          <a:spcPct val="0"/>
        </a:spcBef>
        <a:spcAft>
          <a:spcPct val="0"/>
        </a:spcAft>
        <a:defRPr sz="4400">
          <a:solidFill>
            <a:schemeClr val="tx2"/>
          </a:solidFill>
          <a:latin typeface="Times New Roman" pitchFamily="124" charset="0"/>
          <a:ea typeface="MS Pゴシック" pitchFamily="-92" charset="-128"/>
        </a:defRPr>
      </a:lvl5pPr>
      <a:lvl6pPr marL="457200" algn="ctr" rtl="0" fontAlgn="base">
        <a:spcBef>
          <a:spcPct val="0"/>
        </a:spcBef>
        <a:spcAft>
          <a:spcPct val="0"/>
        </a:spcAft>
        <a:defRPr sz="4400">
          <a:solidFill>
            <a:schemeClr val="tx2"/>
          </a:solidFill>
          <a:latin typeface="Times New Roman" pitchFamily="124" charset="0"/>
          <a:ea typeface="MS Pゴシック" pitchFamily="-92" charset="-128"/>
        </a:defRPr>
      </a:lvl6pPr>
      <a:lvl7pPr marL="914400" algn="ctr" rtl="0" fontAlgn="base">
        <a:spcBef>
          <a:spcPct val="0"/>
        </a:spcBef>
        <a:spcAft>
          <a:spcPct val="0"/>
        </a:spcAft>
        <a:defRPr sz="4400">
          <a:solidFill>
            <a:schemeClr val="tx2"/>
          </a:solidFill>
          <a:latin typeface="Times New Roman" pitchFamily="124" charset="0"/>
          <a:ea typeface="MS Pゴシック" pitchFamily="-92" charset="-128"/>
        </a:defRPr>
      </a:lvl7pPr>
      <a:lvl8pPr marL="1371600" algn="ctr" rtl="0" fontAlgn="base">
        <a:spcBef>
          <a:spcPct val="0"/>
        </a:spcBef>
        <a:spcAft>
          <a:spcPct val="0"/>
        </a:spcAft>
        <a:defRPr sz="4400">
          <a:solidFill>
            <a:schemeClr val="tx2"/>
          </a:solidFill>
          <a:latin typeface="Times New Roman" pitchFamily="124" charset="0"/>
          <a:ea typeface="MS Pゴシック" pitchFamily="-92" charset="-128"/>
        </a:defRPr>
      </a:lvl8pPr>
      <a:lvl9pPr marL="1828800" algn="ctr" rtl="0" fontAlgn="base">
        <a:spcBef>
          <a:spcPct val="0"/>
        </a:spcBef>
        <a:spcAft>
          <a:spcPct val="0"/>
        </a:spcAft>
        <a:defRPr sz="4400">
          <a:solidFill>
            <a:schemeClr val="tx2"/>
          </a:solidFill>
          <a:latin typeface="Times New Roman" pitchFamily="124" charset="0"/>
          <a:ea typeface="MS Pゴシック" pitchFamily="-92" charset="-128"/>
        </a:defRPr>
      </a:lvl9pPr>
    </p:titleStyle>
    <p:bodyStyle>
      <a:lvl1pPr marL="342900" indent="-342900" algn="l" rtl="0" fontAlgn="base">
        <a:spcBef>
          <a:spcPct val="20000"/>
        </a:spcBef>
        <a:spcAft>
          <a:spcPct val="0"/>
        </a:spcAft>
        <a:buFont typeface="Wingdings" pitchFamily="124" charset="2"/>
        <a:buChar char="§"/>
        <a:defRPr sz="3200">
          <a:solidFill>
            <a:schemeClr val="tx1"/>
          </a:solidFill>
          <a:latin typeface="Calibri" panose="020F0502020204030204" pitchFamily="34" charset="0"/>
          <a:ea typeface="+mn-ea"/>
          <a:cs typeface="+mn-cs"/>
        </a:defRPr>
      </a:lvl1pPr>
      <a:lvl2pPr marL="742950" indent="-285750" algn="l" rtl="0" fontAlgn="base">
        <a:spcBef>
          <a:spcPct val="20000"/>
        </a:spcBef>
        <a:spcAft>
          <a:spcPct val="0"/>
        </a:spcAft>
        <a:buFont typeface="Wingdings" pitchFamily="124" charset="2"/>
        <a:buChar char="§"/>
        <a:defRPr sz="2800">
          <a:solidFill>
            <a:schemeClr val="tx1"/>
          </a:solidFill>
          <a:latin typeface="Calibri" panose="020F0502020204030204" pitchFamily="34" charset="0"/>
          <a:ea typeface="+mn-ea"/>
        </a:defRPr>
      </a:lvl2pPr>
      <a:lvl3pPr marL="1143000" indent="-228600" algn="l" rtl="0" fontAlgn="base">
        <a:spcBef>
          <a:spcPct val="20000"/>
        </a:spcBef>
        <a:spcAft>
          <a:spcPct val="0"/>
        </a:spcAft>
        <a:buFont typeface="Wingdings" pitchFamily="124" charset="2"/>
        <a:buChar char="§"/>
        <a:defRPr sz="2400">
          <a:solidFill>
            <a:schemeClr val="tx1"/>
          </a:solidFill>
          <a:latin typeface="Calibri" panose="020F0502020204030204" pitchFamily="34" charset="0"/>
          <a:ea typeface="+mn-ea"/>
        </a:defRPr>
      </a:lvl3pPr>
      <a:lvl4pPr marL="1600200" indent="-228600" algn="l" rtl="0" fontAlgn="base">
        <a:spcBef>
          <a:spcPct val="20000"/>
        </a:spcBef>
        <a:spcAft>
          <a:spcPct val="0"/>
        </a:spcAft>
        <a:buFont typeface="Wingdings" pitchFamily="124" charset="2"/>
        <a:buChar char="§"/>
        <a:defRPr sz="2000">
          <a:solidFill>
            <a:schemeClr val="tx1"/>
          </a:solidFill>
          <a:latin typeface="Calibri" panose="020F0502020204030204" pitchFamily="34" charset="0"/>
          <a:ea typeface="+mn-ea"/>
        </a:defRPr>
      </a:lvl4pPr>
      <a:lvl5pPr marL="2057400" indent="-228600" algn="l" rtl="0" fontAlgn="base">
        <a:spcBef>
          <a:spcPct val="20000"/>
        </a:spcBef>
        <a:spcAft>
          <a:spcPct val="0"/>
        </a:spcAft>
        <a:buFont typeface="Wingdings" pitchFamily="124" charset="2"/>
        <a:buChar char="§"/>
        <a:defRPr sz="2000">
          <a:solidFill>
            <a:schemeClr val="tx1"/>
          </a:solidFill>
          <a:latin typeface="Calibri" panose="020F0502020204030204" pitchFamily="34" charset="0"/>
          <a:ea typeface="+mn-ea"/>
        </a:defRPr>
      </a:lvl5pPr>
      <a:lvl6pPr marL="2514600" indent="-228600" algn="l" rtl="0" fontAlgn="base">
        <a:spcBef>
          <a:spcPct val="20000"/>
        </a:spcBef>
        <a:spcAft>
          <a:spcPct val="0"/>
        </a:spcAft>
        <a:buFont typeface="Wingdings" pitchFamily="124" charset="2"/>
        <a:buChar char="§"/>
        <a:defRPr sz="2000">
          <a:solidFill>
            <a:schemeClr val="tx1"/>
          </a:solidFill>
          <a:latin typeface="+mn-lt"/>
          <a:ea typeface="+mn-ea"/>
        </a:defRPr>
      </a:lvl6pPr>
      <a:lvl7pPr marL="2971800" indent="-228600" algn="l" rtl="0" fontAlgn="base">
        <a:spcBef>
          <a:spcPct val="20000"/>
        </a:spcBef>
        <a:spcAft>
          <a:spcPct val="0"/>
        </a:spcAft>
        <a:buFont typeface="Wingdings" pitchFamily="124" charset="2"/>
        <a:buChar char="§"/>
        <a:defRPr sz="2000">
          <a:solidFill>
            <a:schemeClr val="tx1"/>
          </a:solidFill>
          <a:latin typeface="+mn-lt"/>
          <a:ea typeface="+mn-ea"/>
        </a:defRPr>
      </a:lvl7pPr>
      <a:lvl8pPr marL="3429000" indent="-228600" algn="l" rtl="0" fontAlgn="base">
        <a:spcBef>
          <a:spcPct val="20000"/>
        </a:spcBef>
        <a:spcAft>
          <a:spcPct val="0"/>
        </a:spcAft>
        <a:buFont typeface="Wingdings" pitchFamily="124" charset="2"/>
        <a:buChar char="§"/>
        <a:defRPr sz="2000">
          <a:solidFill>
            <a:schemeClr val="tx1"/>
          </a:solidFill>
          <a:latin typeface="+mn-lt"/>
          <a:ea typeface="+mn-ea"/>
        </a:defRPr>
      </a:lvl8pPr>
      <a:lvl9pPr marL="3886200" indent="-228600" algn="l" rtl="0" fontAlgn="base">
        <a:spcBef>
          <a:spcPct val="20000"/>
        </a:spcBef>
        <a:spcAft>
          <a:spcPct val="0"/>
        </a:spcAft>
        <a:buFont typeface="Wingdings" pitchFamily="124" charset="2"/>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514600" cy="365125"/>
          </a:xfrm>
          <a:prstGeom prst="rect">
            <a:avLst/>
          </a:prstGeom>
        </p:spPr>
        <p:txBody>
          <a:bodyPr vert="horz" lIns="91440" tIns="45720" rIns="91440" bIns="45720" rtlCol="0" anchor="ctr"/>
          <a:lstStyle>
            <a:lvl1pPr algn="l">
              <a:defRPr sz="1200">
                <a:solidFill>
                  <a:schemeClr val="bg1"/>
                </a:solidFill>
              </a:defRPr>
            </a:lvl1pPr>
          </a:lstStyle>
          <a:p>
            <a:pPr>
              <a:defRPr/>
            </a:pPr>
            <a:endParaRPr lang="en-US" dirty="0">
              <a:solidFill>
                <a:prstClr val="white"/>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1"/>
                </a:solidFill>
              </a:defRPr>
            </a:lvl1pPr>
          </a:lstStyle>
          <a:p>
            <a:pPr>
              <a:defRPr/>
            </a:pPr>
            <a:endParaRPr lang="en-US" dirty="0">
              <a:solidFill>
                <a:prstClr val="white"/>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pPr>
              <a:defRPr/>
            </a:pPr>
            <a:fld id="{E232E420-7A3D-42C3-8264-B5BCFC0A3917}" type="slidenum">
              <a:rPr lang="en-US" smtClean="0">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2007175370"/>
      </p:ext>
    </p:extLst>
  </p:cSld>
  <p:clrMap bg1="lt1" tx1="dk1" bg2="lt2" tx2="dk2" accent1="accent1" accent2="accent2" accent3="accent3" accent4="accent4" accent5="accent5" accent6="accent6" hlink="hlink" folHlink="folHlink"/>
  <p:sldLayoutIdLst>
    <p:sldLayoutId id="2147484390" r:id="rId1"/>
    <p:sldLayoutId id="2147484391" r:id="rId2"/>
    <p:sldLayoutId id="2147484392" r:id="rId3"/>
    <p:sldLayoutId id="2147484393" r:id="rId4"/>
    <p:sldLayoutId id="2147484394" r:id="rId5"/>
    <p:sldLayoutId id="2147484395" r:id="rId6"/>
    <p:sldLayoutId id="2147484396" r:id="rId7"/>
    <p:sldLayoutId id="2147484397" r:id="rId8"/>
    <p:sldLayoutId id="2147484398" r:id="rId9"/>
    <p:sldLayoutId id="2147484399" r:id="rId10"/>
    <p:sldLayoutId id="2147484400" r:id="rId11"/>
  </p:sldLayoutIdLst>
  <p:transition/>
  <p:hf hdr="0" ftr="0"/>
  <p:txStyles>
    <p:titleStyle>
      <a:lvl1pPr algn="ctr" rtl="0" eaLnBrk="0" fontAlgn="base" hangingPunct="0">
        <a:spcBef>
          <a:spcPct val="0"/>
        </a:spcBef>
        <a:spcAft>
          <a:spcPct val="0"/>
        </a:spcAft>
        <a:defRPr sz="4400" kern="1200">
          <a:solidFill>
            <a:schemeClr val="bg1"/>
          </a:solidFill>
          <a:latin typeface="+mj-lt"/>
          <a:ea typeface="+mj-ea"/>
          <a:cs typeface="+mj-cs"/>
        </a:defRPr>
      </a:lvl1pPr>
      <a:lvl2pPr algn="ctr" rtl="0" eaLnBrk="0" fontAlgn="base" hangingPunct="0">
        <a:spcBef>
          <a:spcPct val="0"/>
        </a:spcBef>
        <a:spcAft>
          <a:spcPct val="0"/>
        </a:spcAft>
        <a:defRPr sz="4400">
          <a:solidFill>
            <a:srgbClr val="FFFF00"/>
          </a:solidFill>
          <a:latin typeface="Calibri" pitchFamily="34" charset="0"/>
        </a:defRPr>
      </a:lvl2pPr>
      <a:lvl3pPr algn="ctr" rtl="0" eaLnBrk="0" fontAlgn="base" hangingPunct="0">
        <a:spcBef>
          <a:spcPct val="0"/>
        </a:spcBef>
        <a:spcAft>
          <a:spcPct val="0"/>
        </a:spcAft>
        <a:defRPr sz="4400">
          <a:solidFill>
            <a:srgbClr val="FFFF00"/>
          </a:solidFill>
          <a:latin typeface="Calibri" pitchFamily="34" charset="0"/>
        </a:defRPr>
      </a:lvl3pPr>
      <a:lvl4pPr algn="ctr" rtl="0" eaLnBrk="0" fontAlgn="base" hangingPunct="0">
        <a:spcBef>
          <a:spcPct val="0"/>
        </a:spcBef>
        <a:spcAft>
          <a:spcPct val="0"/>
        </a:spcAft>
        <a:defRPr sz="4400">
          <a:solidFill>
            <a:srgbClr val="FFFF00"/>
          </a:solidFill>
          <a:latin typeface="Calibri" pitchFamily="34" charset="0"/>
        </a:defRPr>
      </a:lvl4pPr>
      <a:lvl5pPr algn="ctr" rtl="0" eaLnBrk="0" fontAlgn="base" hangingPunct="0">
        <a:spcBef>
          <a:spcPct val="0"/>
        </a:spcBef>
        <a:spcAft>
          <a:spcPct val="0"/>
        </a:spcAft>
        <a:defRPr sz="4400">
          <a:solidFill>
            <a:srgbClr val="FFFF00"/>
          </a:solidFill>
          <a:latin typeface="Calibri" pitchFamily="34" charset="0"/>
        </a:defRPr>
      </a:lvl5pPr>
      <a:lvl6pPr marL="457200" algn="ctr" rtl="0" fontAlgn="base">
        <a:spcBef>
          <a:spcPct val="0"/>
        </a:spcBef>
        <a:spcAft>
          <a:spcPct val="0"/>
        </a:spcAft>
        <a:defRPr sz="4400">
          <a:solidFill>
            <a:srgbClr val="FFD700"/>
          </a:solidFill>
          <a:latin typeface="Calibri" pitchFamily="34" charset="0"/>
        </a:defRPr>
      </a:lvl6pPr>
      <a:lvl7pPr marL="914400" algn="ctr" rtl="0" fontAlgn="base">
        <a:spcBef>
          <a:spcPct val="0"/>
        </a:spcBef>
        <a:spcAft>
          <a:spcPct val="0"/>
        </a:spcAft>
        <a:defRPr sz="4400">
          <a:solidFill>
            <a:srgbClr val="FFD700"/>
          </a:solidFill>
          <a:latin typeface="Calibri" pitchFamily="34" charset="0"/>
        </a:defRPr>
      </a:lvl7pPr>
      <a:lvl8pPr marL="1371600" algn="ctr" rtl="0" fontAlgn="base">
        <a:spcBef>
          <a:spcPct val="0"/>
        </a:spcBef>
        <a:spcAft>
          <a:spcPct val="0"/>
        </a:spcAft>
        <a:defRPr sz="4400">
          <a:solidFill>
            <a:srgbClr val="FFD700"/>
          </a:solidFill>
          <a:latin typeface="Calibri" pitchFamily="34" charset="0"/>
        </a:defRPr>
      </a:lvl8pPr>
      <a:lvl9pPr marL="1828800" algn="ctr" rtl="0" fontAlgn="base">
        <a:spcBef>
          <a:spcPct val="0"/>
        </a:spcBef>
        <a:spcAft>
          <a:spcPct val="0"/>
        </a:spcAft>
        <a:defRPr sz="4400">
          <a:solidFill>
            <a:srgbClr val="FFD7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bg1"/>
          </a:solidFill>
          <a:latin typeface="+mj-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bg1"/>
          </a:solidFill>
          <a:latin typeface="+mj-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bg1"/>
          </a:solidFill>
          <a:latin typeface="+mj-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bg1"/>
          </a:solidFill>
          <a:latin typeface="+mj-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bg1"/>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8.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3.xml"/><Relationship Id="rId1" Type="http://schemas.openxmlformats.org/officeDocument/2006/relationships/themeOverride" Target="../theme/themeOverride1.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9" descr="Hor2color"/>
          <p:cNvPicPr>
            <a:picLocks noChangeAspect="1" noChangeArrowheads="1"/>
          </p:cNvPicPr>
          <p:nvPr/>
        </p:nvPicPr>
        <p:blipFill>
          <a:blip r:embed="rId3" cstate="print"/>
          <a:srcRect/>
          <a:stretch>
            <a:fillRect/>
          </a:stretch>
        </p:blipFill>
        <p:spPr bwMode="auto">
          <a:xfrm>
            <a:off x="685800" y="4572000"/>
            <a:ext cx="2286000" cy="1798967"/>
          </a:xfrm>
          <a:prstGeom prst="rect">
            <a:avLst/>
          </a:prstGeom>
          <a:noFill/>
          <a:ln w="9525">
            <a:noFill/>
            <a:miter lim="800000"/>
            <a:headEnd/>
            <a:tailEnd/>
          </a:ln>
        </p:spPr>
      </p:pic>
      <p:sp>
        <p:nvSpPr>
          <p:cNvPr id="6" name="Line 9"/>
          <p:cNvSpPr>
            <a:spLocks noChangeShapeType="1"/>
          </p:cNvSpPr>
          <p:nvPr/>
        </p:nvSpPr>
        <p:spPr bwMode="auto">
          <a:xfrm>
            <a:off x="3200400" y="5257800"/>
            <a:ext cx="5943600" cy="0"/>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9" name="Text Box 15"/>
          <p:cNvSpPr txBox="1">
            <a:spLocks noChangeArrowheads="1"/>
          </p:cNvSpPr>
          <p:nvPr/>
        </p:nvSpPr>
        <p:spPr bwMode="auto">
          <a:xfrm>
            <a:off x="381000" y="1905000"/>
            <a:ext cx="8382000" cy="1200329"/>
          </a:xfrm>
          <a:prstGeom prst="rect">
            <a:avLst/>
          </a:prstGeom>
          <a:noFill/>
          <a:ln w="9525">
            <a:noFill/>
            <a:miter lim="800000"/>
            <a:headEnd/>
            <a:tailEnd/>
          </a:ln>
        </p:spPr>
        <p:txBody>
          <a:bodyPr wrap="square">
            <a:spAutoFit/>
          </a:bodyPr>
          <a:lstStyle/>
          <a:p>
            <a:r>
              <a:rPr lang="en-US" sz="3600" dirty="0" smtClean="0">
                <a:solidFill>
                  <a:prstClr val="white"/>
                </a:solidFill>
                <a:latin typeface="Calibri"/>
                <a:ea typeface="+mj-ea"/>
                <a:cs typeface="+mj-cs"/>
              </a:rPr>
              <a:t>Procure </a:t>
            </a:r>
            <a:r>
              <a:rPr lang="en-US" sz="3600" dirty="0">
                <a:solidFill>
                  <a:prstClr val="white"/>
                </a:solidFill>
                <a:latin typeface="Calibri"/>
                <a:ea typeface="+mj-ea"/>
                <a:cs typeface="+mj-cs"/>
              </a:rPr>
              <a:t>to Pay </a:t>
            </a:r>
            <a:r>
              <a:rPr lang="en-US" sz="3600" dirty="0" smtClean="0">
                <a:solidFill>
                  <a:prstClr val="white"/>
                </a:solidFill>
                <a:latin typeface="Calibri"/>
                <a:ea typeface="+mj-ea"/>
                <a:cs typeface="+mj-cs"/>
              </a:rPr>
              <a:t>Project </a:t>
            </a:r>
          </a:p>
          <a:p>
            <a:r>
              <a:rPr lang="en-US" sz="3600" dirty="0" smtClean="0">
                <a:solidFill>
                  <a:prstClr val="white"/>
                </a:solidFill>
                <a:latin typeface="Calibri"/>
                <a:ea typeface="+mj-ea"/>
                <a:cs typeface="+mj-cs"/>
              </a:rPr>
              <a:t>Tips and Tricks – Supplier Invoice </a:t>
            </a:r>
            <a:r>
              <a:rPr lang="en-US" sz="3600" smtClean="0">
                <a:solidFill>
                  <a:prstClr val="white"/>
                </a:solidFill>
                <a:latin typeface="Calibri"/>
                <a:ea typeface="+mj-ea"/>
                <a:cs typeface="+mj-cs"/>
              </a:rPr>
              <a:t>Requests.</a:t>
            </a:r>
            <a:endParaRPr lang="en-US" sz="3600" dirty="0" smtClean="0">
              <a:solidFill>
                <a:prstClr val="white"/>
              </a:solidFill>
              <a:latin typeface="Calibri"/>
              <a:ea typeface="+mj-ea"/>
              <a:cs typeface="+mj-cs"/>
            </a:endParaRPr>
          </a:p>
        </p:txBody>
      </p:sp>
      <p:sp>
        <p:nvSpPr>
          <p:cNvPr id="2" name="TextBox 1"/>
          <p:cNvSpPr txBox="1"/>
          <p:nvPr/>
        </p:nvSpPr>
        <p:spPr bwMode="auto">
          <a:xfrm>
            <a:off x="7162800" y="6315376"/>
            <a:ext cx="1752600" cy="369332"/>
          </a:xfrm>
          <a:prstGeom prst="rect">
            <a:avLst/>
          </a:prstGeom>
          <a:solidFill>
            <a:schemeClr val="accent5">
              <a:lumMod val="75000"/>
            </a:schemeClr>
          </a:solidFill>
          <a:ln w="12700">
            <a:noFill/>
            <a:miter lim="800000"/>
            <a:headEnd/>
            <a:tailEnd/>
          </a:ln>
        </p:spPr>
        <p:txBody>
          <a:bodyPr wrap="square" rtlCol="0" anchor="ctr">
            <a:spAutoFit/>
          </a:bodyPr>
          <a:lstStyle/>
          <a:p>
            <a:r>
              <a:rPr lang="en-US" dirty="0" smtClean="0">
                <a:solidFill>
                  <a:srgbClr val="FFFF00"/>
                </a:solidFill>
                <a:latin typeface="+mn-lt"/>
              </a:rPr>
              <a:t>Revised 01/2020</a:t>
            </a:r>
            <a:endParaRPr lang="en-US" dirty="0" smtClean="0">
              <a:solidFill>
                <a:srgbClr val="FFFF00"/>
              </a:solidFill>
              <a:latin typeface="+mn-lt"/>
            </a:endParaRPr>
          </a:p>
        </p:txBody>
      </p:sp>
    </p:spTree>
    <p:extLst>
      <p:ext uri="{BB962C8B-B14F-4D97-AF65-F5344CB8AC3E}">
        <p14:creationId xmlns:p14="http://schemas.microsoft.com/office/powerpoint/2010/main" val="3076494006"/>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9" descr="Hor2color"/>
          <p:cNvPicPr>
            <a:picLocks noChangeAspect="1" noChangeArrowheads="1"/>
          </p:cNvPicPr>
          <p:nvPr/>
        </p:nvPicPr>
        <p:blipFill>
          <a:blip r:embed="rId3" cstate="print"/>
          <a:srcRect/>
          <a:stretch>
            <a:fillRect/>
          </a:stretch>
        </p:blipFill>
        <p:spPr bwMode="auto">
          <a:xfrm>
            <a:off x="3276600" y="1524000"/>
            <a:ext cx="2286000" cy="1798967"/>
          </a:xfrm>
          <a:prstGeom prst="rect">
            <a:avLst/>
          </a:prstGeom>
          <a:noFill/>
          <a:ln w="9525">
            <a:noFill/>
            <a:miter lim="800000"/>
            <a:headEnd/>
            <a:tailEnd/>
          </a:ln>
        </p:spPr>
      </p:pic>
      <p:sp>
        <p:nvSpPr>
          <p:cNvPr id="2" name="Slide Number Placeholder 1"/>
          <p:cNvSpPr>
            <a:spLocks noGrp="1"/>
          </p:cNvSpPr>
          <p:nvPr>
            <p:ph type="sldNum" sz="quarter" idx="4"/>
          </p:nvPr>
        </p:nvSpPr>
        <p:spPr/>
        <p:txBody>
          <a:bodyPr/>
          <a:lstStyle/>
          <a:p>
            <a:pPr>
              <a:defRPr/>
            </a:pPr>
            <a:fld id="{E232E420-7A3D-42C3-8264-B5BCFC0A3917}" type="slidenum">
              <a:rPr lang="en-US" smtClean="0">
                <a:solidFill>
                  <a:prstClr val="white"/>
                </a:solidFill>
              </a:rPr>
              <a:pPr>
                <a:defRPr/>
              </a:pPr>
              <a:t>10</a:t>
            </a:fld>
            <a:endParaRPr lang="en-US" dirty="0">
              <a:solidFill>
                <a:prstClr val="white"/>
              </a:solidFill>
            </a:endParaRPr>
          </a:p>
        </p:txBody>
      </p:sp>
    </p:spTree>
    <p:extLst>
      <p:ext uri="{BB962C8B-B14F-4D97-AF65-F5344CB8AC3E}">
        <p14:creationId xmlns:p14="http://schemas.microsoft.com/office/powerpoint/2010/main" val="90036349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0580" y="381000"/>
            <a:ext cx="8177464" cy="1143000"/>
          </a:xfrm>
        </p:spPr>
        <p:txBody>
          <a:bodyPr>
            <a:normAutofit/>
          </a:bodyPr>
          <a:lstStyle/>
          <a:p>
            <a:pPr algn="l"/>
            <a:r>
              <a:rPr lang="en-US" sz="2800" dirty="0" smtClean="0">
                <a:latin typeface="Arial Rounded MT Bold" panose="020F0704030504030204" pitchFamily="34" charset="0"/>
                <a:cs typeface="Arial" panose="020B0604020202020204" pitchFamily="34" charset="0"/>
              </a:rPr>
              <a:t>Tips and Tricks – </a:t>
            </a:r>
            <a:r>
              <a:rPr lang="en-US" sz="2800" b="1" dirty="0" smtClean="0"/>
              <a:t>Supplier Invoice Requests (SIRs)</a:t>
            </a:r>
            <a:r>
              <a:rPr lang="en-US" sz="2800" dirty="0"/>
              <a:t/>
            </a:r>
            <a:br>
              <a:rPr lang="en-US" sz="2800" dirty="0"/>
            </a:br>
            <a:endParaRPr lang="en-US" sz="2800" dirty="0">
              <a:latin typeface="Arial Rounded MT Bold" panose="020F0704030504030204" pitchFamily="34" charset="0"/>
              <a:cs typeface="Arial" panose="020B0604020202020204" pitchFamily="34" charset="0"/>
            </a:endParaRPr>
          </a:p>
        </p:txBody>
      </p:sp>
      <p:sp>
        <p:nvSpPr>
          <p:cNvPr id="3" name="Content Placeholder 2"/>
          <p:cNvSpPr>
            <a:spLocks noGrp="1"/>
          </p:cNvSpPr>
          <p:nvPr>
            <p:ph idx="4294967295"/>
          </p:nvPr>
        </p:nvSpPr>
        <p:spPr>
          <a:xfrm>
            <a:off x="391425" y="1066800"/>
            <a:ext cx="8015217" cy="4789208"/>
          </a:xfrm>
        </p:spPr>
        <p:txBody>
          <a:bodyPr>
            <a:noAutofit/>
          </a:bodyPr>
          <a:lstStyle/>
          <a:p>
            <a:pPr lvl="1" fontAlgn="ctr"/>
            <a:endParaRPr lang="en-US" sz="1400" dirty="0" smtClean="0"/>
          </a:p>
          <a:p>
            <a:pPr lvl="1" fontAlgn="ctr"/>
            <a:r>
              <a:rPr lang="en-US" sz="1800" dirty="0" smtClean="0"/>
              <a:t>It </a:t>
            </a:r>
            <a:r>
              <a:rPr lang="en-US" sz="1800" dirty="0"/>
              <a:t>is best practice to search for an invoice/payment prior to creating a Supplier Invoice Request to prevent duplicate </a:t>
            </a:r>
            <a:r>
              <a:rPr lang="en-US" sz="1800" dirty="0" smtClean="0"/>
              <a:t>payment</a:t>
            </a:r>
          </a:p>
          <a:p>
            <a:pPr lvl="1" fontAlgn="ctr"/>
            <a:endParaRPr lang="en-US" sz="1800" dirty="0" smtClean="0"/>
          </a:p>
          <a:p>
            <a:pPr lvl="2" fontAlgn="ctr"/>
            <a:r>
              <a:rPr lang="en-US" sz="1400" dirty="0" smtClean="0"/>
              <a:t>Find </a:t>
            </a:r>
            <a:r>
              <a:rPr lang="en-US" sz="1400" dirty="0"/>
              <a:t>Supplier Invoice Lines (NCL) URF0992 </a:t>
            </a:r>
            <a:endParaRPr lang="en-US" sz="1400" dirty="0" smtClean="0"/>
          </a:p>
          <a:p>
            <a:pPr lvl="2" fontAlgn="ctr"/>
            <a:r>
              <a:rPr lang="en-US" sz="1400" dirty="0" smtClean="0"/>
              <a:t>Find </a:t>
            </a:r>
            <a:r>
              <a:rPr lang="en-US" sz="1400" dirty="0"/>
              <a:t>Supplier Invoice Requests </a:t>
            </a:r>
            <a:r>
              <a:rPr lang="en-US" sz="1400" b="1" dirty="0" smtClean="0"/>
              <a:t> </a:t>
            </a:r>
          </a:p>
          <a:p>
            <a:pPr lvl="1" fontAlgn="ctr"/>
            <a:endParaRPr lang="en-US" sz="1800" b="1" dirty="0"/>
          </a:p>
          <a:p>
            <a:pPr lvl="1" fontAlgn="ctr"/>
            <a:r>
              <a:rPr lang="en-US" sz="1800" dirty="0"/>
              <a:t>Internal Memo – enter the business purpose for the request. Can also be used to enter tracking information for your department’s internal reporting (e.g. 4th digit of the </a:t>
            </a:r>
            <a:r>
              <a:rPr lang="en-US" sz="1800" dirty="0" err="1"/>
              <a:t>subcode</a:t>
            </a:r>
            <a:r>
              <a:rPr lang="en-US" sz="1800" dirty="0"/>
              <a:t>) </a:t>
            </a:r>
            <a:endParaRPr lang="en-US" sz="1800" dirty="0" smtClean="0"/>
          </a:p>
          <a:p>
            <a:pPr lvl="1" fontAlgn="ctr"/>
            <a:endParaRPr lang="en-US" sz="1800" dirty="0"/>
          </a:p>
          <a:p>
            <a:pPr lvl="1" fontAlgn="ctr"/>
            <a:r>
              <a:rPr lang="en-US" sz="1800" dirty="0" smtClean="0"/>
              <a:t>Attachments </a:t>
            </a:r>
            <a:r>
              <a:rPr lang="en-US" sz="1800" dirty="0" smtClean="0"/>
              <a:t>are almost always required.  The only exception is for study participation payments when a W9 is not </a:t>
            </a:r>
            <a:r>
              <a:rPr lang="en-US" sz="1800" dirty="0"/>
              <a:t>required. </a:t>
            </a:r>
            <a:endParaRPr lang="en-US" sz="1800" dirty="0" smtClean="0"/>
          </a:p>
          <a:p>
            <a:pPr lvl="1" fontAlgn="ctr"/>
            <a:endParaRPr lang="en-US" sz="1800" dirty="0"/>
          </a:p>
          <a:p>
            <a:pPr lvl="1" fontAlgn="ctr"/>
            <a:r>
              <a:rPr lang="en-US" sz="1800" dirty="0" smtClean="0"/>
              <a:t>Before </a:t>
            </a:r>
            <a:r>
              <a:rPr lang="en-US" sz="1800" dirty="0"/>
              <a:t>initiating the Supplier Invoice Request, be sure you are familiar with Acceptable Usage. </a:t>
            </a:r>
          </a:p>
          <a:p>
            <a:pPr lvl="1" fontAlgn="ctr"/>
            <a:endParaRPr lang="en-US" sz="1800" dirty="0"/>
          </a:p>
          <a:p>
            <a:pPr lvl="1" fontAlgn="ctr"/>
            <a:endParaRPr lang="en-US" sz="1800" dirty="0"/>
          </a:p>
        </p:txBody>
      </p:sp>
      <p:sp>
        <p:nvSpPr>
          <p:cNvPr id="4" name="Line 9"/>
          <p:cNvSpPr>
            <a:spLocks noChangeShapeType="1"/>
          </p:cNvSpPr>
          <p:nvPr/>
        </p:nvSpPr>
        <p:spPr bwMode="auto">
          <a:xfrm>
            <a:off x="576912" y="1066800"/>
            <a:ext cx="7924800" cy="0"/>
          </a:xfrm>
          <a:prstGeom prst="line">
            <a:avLst/>
          </a:prstGeom>
          <a:noFill/>
          <a:ln w="50800">
            <a:solidFill>
              <a:srgbClr val="FFDE3B"/>
            </a:solidFill>
            <a:round/>
            <a:headEnd/>
            <a:tailEnd/>
          </a:ln>
        </p:spPr>
        <p:txBody>
          <a:bodyPr/>
          <a:lstStyle/>
          <a:p>
            <a:endParaRPr lang="en-US" dirty="0">
              <a:solidFill>
                <a:srgbClr val="FFFF00"/>
              </a:solidFill>
            </a:endParaRPr>
          </a:p>
        </p:txBody>
      </p:sp>
    </p:spTree>
    <p:extLst>
      <p:ext uri="{BB962C8B-B14F-4D97-AF65-F5344CB8AC3E}">
        <p14:creationId xmlns:p14="http://schemas.microsoft.com/office/powerpoint/2010/main" val="31064770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0580" y="381000"/>
            <a:ext cx="8177464" cy="1143000"/>
          </a:xfrm>
        </p:spPr>
        <p:txBody>
          <a:bodyPr>
            <a:normAutofit/>
          </a:bodyPr>
          <a:lstStyle/>
          <a:p>
            <a:pPr algn="l"/>
            <a:r>
              <a:rPr lang="en-US" sz="2800" dirty="0" smtClean="0">
                <a:latin typeface="Arial Rounded MT Bold" panose="020F0704030504030204" pitchFamily="34" charset="0"/>
                <a:cs typeface="Arial" panose="020B0604020202020204" pitchFamily="34" charset="0"/>
              </a:rPr>
              <a:t>Tips and Tricks – </a:t>
            </a:r>
            <a:r>
              <a:rPr lang="en-US" sz="2800" b="1" dirty="0" smtClean="0"/>
              <a:t>Supplier Invoice Requests (SIRs)</a:t>
            </a:r>
            <a:r>
              <a:rPr lang="en-US" sz="2800" dirty="0"/>
              <a:t/>
            </a:r>
            <a:br>
              <a:rPr lang="en-US" sz="2800" dirty="0"/>
            </a:br>
            <a:endParaRPr lang="en-US" sz="2800" dirty="0">
              <a:latin typeface="Arial Rounded MT Bold" panose="020F0704030504030204" pitchFamily="34" charset="0"/>
              <a:cs typeface="Arial" panose="020B0604020202020204" pitchFamily="34" charset="0"/>
            </a:endParaRPr>
          </a:p>
        </p:txBody>
      </p:sp>
      <p:sp>
        <p:nvSpPr>
          <p:cNvPr id="3" name="Content Placeholder 2"/>
          <p:cNvSpPr>
            <a:spLocks noGrp="1"/>
          </p:cNvSpPr>
          <p:nvPr>
            <p:ph idx="4294967295"/>
          </p:nvPr>
        </p:nvSpPr>
        <p:spPr>
          <a:xfrm>
            <a:off x="391425" y="1066800"/>
            <a:ext cx="8015217" cy="4789208"/>
          </a:xfrm>
        </p:spPr>
        <p:txBody>
          <a:bodyPr>
            <a:noAutofit/>
          </a:bodyPr>
          <a:lstStyle/>
          <a:p>
            <a:pPr lvl="1" fontAlgn="ctr"/>
            <a:endParaRPr lang="en-US" sz="1400" dirty="0" smtClean="0"/>
          </a:p>
          <a:p>
            <a:pPr marL="457200" lvl="1" indent="0" fontAlgn="ctr">
              <a:buNone/>
            </a:pPr>
            <a:endParaRPr lang="en-US" sz="1400" dirty="0" smtClean="0"/>
          </a:p>
          <a:p>
            <a:pPr marL="457200" lvl="1" indent="0" fontAlgn="ctr">
              <a:buNone/>
            </a:pPr>
            <a:endParaRPr lang="en-US" sz="1400" dirty="0"/>
          </a:p>
          <a:p>
            <a:pPr marL="457200" lvl="1" indent="0" fontAlgn="ctr">
              <a:buNone/>
            </a:pPr>
            <a:endParaRPr lang="en-US" sz="1400" dirty="0" smtClean="0"/>
          </a:p>
          <a:p>
            <a:pPr marL="457200" lvl="1" indent="0" fontAlgn="ctr">
              <a:buNone/>
            </a:pPr>
            <a:endParaRPr lang="en-US" sz="1400" dirty="0"/>
          </a:p>
        </p:txBody>
      </p:sp>
      <p:sp>
        <p:nvSpPr>
          <p:cNvPr id="4" name="Line 9"/>
          <p:cNvSpPr>
            <a:spLocks noChangeShapeType="1"/>
          </p:cNvSpPr>
          <p:nvPr/>
        </p:nvSpPr>
        <p:spPr bwMode="auto">
          <a:xfrm>
            <a:off x="576912" y="1066800"/>
            <a:ext cx="7924800" cy="0"/>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5" name="TextBox 4"/>
          <p:cNvSpPr txBox="1"/>
          <p:nvPr/>
        </p:nvSpPr>
        <p:spPr>
          <a:xfrm>
            <a:off x="481060" y="1219200"/>
            <a:ext cx="8382000" cy="3508653"/>
          </a:xfrm>
          <a:prstGeom prst="rect">
            <a:avLst/>
          </a:prstGeom>
          <a:noFill/>
        </p:spPr>
        <p:txBody>
          <a:bodyPr wrap="square" rtlCol="0">
            <a:spAutoFit/>
          </a:bodyPr>
          <a:lstStyle/>
          <a:p>
            <a:r>
              <a:rPr lang="en-US" sz="2400" b="1" dirty="0" smtClean="0">
                <a:latin typeface="Calibri" panose="020F0502020204030204" pitchFamily="34" charset="0"/>
                <a:cs typeface="Calibri" panose="020F0502020204030204" pitchFamily="34" charset="0"/>
              </a:rPr>
              <a:t>Employee Acceptable Use</a:t>
            </a:r>
          </a:p>
          <a:p>
            <a:endParaRPr lang="en-US" dirty="0">
              <a:latin typeface="Calibri" panose="020F0502020204030204" pitchFamily="34" charset="0"/>
              <a:cs typeface="Calibri" panose="020F0502020204030204" pitchFamily="34" charset="0"/>
            </a:endParaRPr>
          </a:p>
          <a:p>
            <a:endParaRPr lang="en-US" dirty="0" smtClean="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Employees can only receive a limited list of payments via the Supplier Invoice Request (SIR):</a:t>
            </a:r>
          </a:p>
          <a:p>
            <a:endParaRPr lang="en-US" dirty="0">
              <a:latin typeface="Calibri" panose="020F0502020204030204" pitchFamily="34" charset="0"/>
              <a:cs typeface="Calibri" panose="020F0502020204030204" pitchFamily="34" charset="0"/>
            </a:endParaRPr>
          </a:p>
          <a:p>
            <a:pPr marL="742950" lvl="1" indent="-285750">
              <a:buFont typeface="Arial" panose="020B0604020202020204" pitchFamily="34" charset="0"/>
              <a:buChar char="•"/>
            </a:pPr>
            <a:r>
              <a:rPr lang="en-US" dirty="0" smtClean="0">
                <a:latin typeface="Calibri" panose="020F0502020204030204" pitchFamily="34" charset="0"/>
                <a:cs typeface="Calibri" panose="020F0502020204030204" pitchFamily="34" charset="0"/>
              </a:rPr>
              <a:t>Royalty Payments</a:t>
            </a:r>
          </a:p>
          <a:p>
            <a:pPr marL="742950" lvl="1" indent="-285750">
              <a:buFont typeface="Arial" panose="020B0604020202020204" pitchFamily="34" charset="0"/>
              <a:buChar char="•"/>
            </a:pPr>
            <a:r>
              <a:rPr lang="en-US" dirty="0" smtClean="0">
                <a:latin typeface="Calibri" panose="020F0502020204030204" pitchFamily="34" charset="0"/>
                <a:cs typeface="Calibri" panose="020F0502020204030204" pitchFamily="34" charset="0"/>
              </a:rPr>
              <a:t>*Study subject payments</a:t>
            </a:r>
          </a:p>
          <a:p>
            <a:pPr marL="742950" lvl="1" indent="-285750">
              <a:buFont typeface="Arial" panose="020B0604020202020204" pitchFamily="34" charset="0"/>
              <a:buChar char="•"/>
            </a:pPr>
            <a:r>
              <a:rPr lang="en-US" dirty="0" smtClean="0">
                <a:latin typeface="Calibri" panose="020F0502020204030204" pitchFamily="34" charset="0"/>
                <a:cs typeface="Calibri" panose="020F0502020204030204" pitchFamily="34" charset="0"/>
              </a:rPr>
              <a:t>Performance fees</a:t>
            </a:r>
          </a:p>
          <a:p>
            <a:pPr lvl="1"/>
            <a:endParaRPr lang="en-US" dirty="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*Departments can chose to do study participant payments as SIRs or F4s (See Acceptable Use – on F4s slide)</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152058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0580" y="381000"/>
            <a:ext cx="8177464" cy="1143000"/>
          </a:xfrm>
        </p:spPr>
        <p:txBody>
          <a:bodyPr>
            <a:normAutofit/>
          </a:bodyPr>
          <a:lstStyle/>
          <a:p>
            <a:pPr algn="l"/>
            <a:r>
              <a:rPr lang="en-US" sz="2800" dirty="0" smtClean="0">
                <a:latin typeface="Arial Rounded MT Bold" panose="020F0704030504030204" pitchFamily="34" charset="0"/>
                <a:cs typeface="Arial" panose="020B0604020202020204" pitchFamily="34" charset="0"/>
              </a:rPr>
              <a:t>Tips and Tricks – </a:t>
            </a:r>
            <a:r>
              <a:rPr lang="en-US" sz="2800" b="1" dirty="0" smtClean="0"/>
              <a:t>Supplier Invoice Requests (SIRs)</a:t>
            </a:r>
            <a:r>
              <a:rPr lang="en-US" sz="2800" dirty="0"/>
              <a:t/>
            </a:r>
            <a:br>
              <a:rPr lang="en-US" sz="2800" dirty="0"/>
            </a:br>
            <a:endParaRPr lang="en-US" sz="2800" dirty="0">
              <a:latin typeface="Arial Rounded MT Bold" panose="020F0704030504030204" pitchFamily="34" charset="0"/>
              <a:cs typeface="Arial" panose="020B0604020202020204" pitchFamily="34" charset="0"/>
            </a:endParaRPr>
          </a:p>
        </p:txBody>
      </p:sp>
      <p:sp>
        <p:nvSpPr>
          <p:cNvPr id="3" name="Content Placeholder 2"/>
          <p:cNvSpPr>
            <a:spLocks noGrp="1"/>
          </p:cNvSpPr>
          <p:nvPr>
            <p:ph idx="4294967295"/>
          </p:nvPr>
        </p:nvSpPr>
        <p:spPr>
          <a:xfrm>
            <a:off x="391425" y="1066800"/>
            <a:ext cx="8015217" cy="4789208"/>
          </a:xfrm>
        </p:spPr>
        <p:txBody>
          <a:bodyPr>
            <a:noAutofit/>
          </a:bodyPr>
          <a:lstStyle/>
          <a:p>
            <a:pPr lvl="1" fontAlgn="ctr"/>
            <a:endParaRPr lang="en-US" sz="1400" dirty="0" smtClean="0"/>
          </a:p>
          <a:p>
            <a:pPr marL="457200" lvl="1" indent="0" fontAlgn="ctr">
              <a:buNone/>
            </a:pPr>
            <a:endParaRPr lang="en-US" sz="1400" dirty="0" smtClean="0"/>
          </a:p>
          <a:p>
            <a:pPr marL="457200" lvl="1" indent="0" fontAlgn="ctr">
              <a:buNone/>
            </a:pPr>
            <a:endParaRPr lang="en-US" sz="1400" dirty="0"/>
          </a:p>
          <a:p>
            <a:pPr marL="457200" lvl="1" indent="0" fontAlgn="ctr">
              <a:buNone/>
            </a:pPr>
            <a:endParaRPr lang="en-US" sz="1400" dirty="0" smtClean="0"/>
          </a:p>
          <a:p>
            <a:pPr marL="457200" lvl="1" indent="0" fontAlgn="ctr">
              <a:buNone/>
            </a:pPr>
            <a:endParaRPr lang="en-US" sz="1400" dirty="0"/>
          </a:p>
        </p:txBody>
      </p:sp>
      <p:sp>
        <p:nvSpPr>
          <p:cNvPr id="4" name="Line 9"/>
          <p:cNvSpPr>
            <a:spLocks noChangeShapeType="1"/>
          </p:cNvSpPr>
          <p:nvPr/>
        </p:nvSpPr>
        <p:spPr bwMode="auto">
          <a:xfrm>
            <a:off x="576912" y="1066800"/>
            <a:ext cx="7924800" cy="0"/>
          </a:xfrm>
          <a:prstGeom prst="line">
            <a:avLst/>
          </a:prstGeom>
          <a:noFill/>
          <a:ln w="50800">
            <a:solidFill>
              <a:srgbClr val="FFDE3B"/>
            </a:solidFill>
            <a:round/>
            <a:headEnd/>
            <a:tailEnd/>
          </a:ln>
        </p:spPr>
        <p:txBody>
          <a:bodyPr/>
          <a:lstStyle/>
          <a:p>
            <a:endParaRPr lang="en-US" dirty="0">
              <a:solidFill>
                <a:srgbClr val="FFFF00"/>
              </a:solidFill>
            </a:endParaRPr>
          </a:p>
        </p:txBody>
      </p:sp>
      <p:pic>
        <p:nvPicPr>
          <p:cNvPr id="6" name="Picture 5"/>
          <p:cNvPicPr>
            <a:picLocks noChangeAspect="1"/>
          </p:cNvPicPr>
          <p:nvPr/>
        </p:nvPicPr>
        <p:blipFill>
          <a:blip r:embed="rId3"/>
          <a:stretch>
            <a:fillRect/>
          </a:stretch>
        </p:blipFill>
        <p:spPr>
          <a:xfrm>
            <a:off x="838200" y="1295401"/>
            <a:ext cx="7468311" cy="4876800"/>
          </a:xfrm>
          <a:prstGeom prst="rect">
            <a:avLst/>
          </a:prstGeom>
        </p:spPr>
      </p:pic>
    </p:spTree>
    <p:extLst>
      <p:ext uri="{BB962C8B-B14F-4D97-AF65-F5344CB8AC3E}">
        <p14:creationId xmlns:p14="http://schemas.microsoft.com/office/powerpoint/2010/main" val="23768963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0580" y="381000"/>
            <a:ext cx="8177464" cy="1143000"/>
          </a:xfrm>
        </p:spPr>
        <p:txBody>
          <a:bodyPr>
            <a:normAutofit/>
          </a:bodyPr>
          <a:lstStyle/>
          <a:p>
            <a:pPr algn="l"/>
            <a:r>
              <a:rPr lang="en-US" sz="2800" dirty="0" smtClean="0">
                <a:latin typeface="Arial Rounded MT Bold" panose="020F0704030504030204" pitchFamily="34" charset="0"/>
                <a:cs typeface="Arial" panose="020B0604020202020204" pitchFamily="34" charset="0"/>
              </a:rPr>
              <a:t>Tips and Tricks – </a:t>
            </a:r>
            <a:r>
              <a:rPr lang="en-US" sz="2800" b="1" dirty="0" smtClean="0"/>
              <a:t>Supplier Invoice Requests (SIRs)</a:t>
            </a:r>
            <a:r>
              <a:rPr lang="en-US" sz="2800" dirty="0"/>
              <a:t/>
            </a:r>
            <a:br>
              <a:rPr lang="en-US" sz="2800" dirty="0"/>
            </a:br>
            <a:endParaRPr lang="en-US" sz="2800" dirty="0">
              <a:latin typeface="Arial Rounded MT Bold" panose="020F0704030504030204" pitchFamily="34" charset="0"/>
              <a:cs typeface="Arial" panose="020B0604020202020204" pitchFamily="34" charset="0"/>
            </a:endParaRPr>
          </a:p>
        </p:txBody>
      </p:sp>
      <p:sp>
        <p:nvSpPr>
          <p:cNvPr id="3" name="Content Placeholder 2"/>
          <p:cNvSpPr>
            <a:spLocks noGrp="1"/>
          </p:cNvSpPr>
          <p:nvPr>
            <p:ph idx="4294967295"/>
          </p:nvPr>
        </p:nvSpPr>
        <p:spPr>
          <a:xfrm>
            <a:off x="391425" y="1066800"/>
            <a:ext cx="8015217" cy="4789208"/>
          </a:xfrm>
        </p:spPr>
        <p:txBody>
          <a:bodyPr>
            <a:noAutofit/>
          </a:bodyPr>
          <a:lstStyle/>
          <a:p>
            <a:pPr lvl="1" fontAlgn="ctr"/>
            <a:endParaRPr lang="en-US" sz="1400" dirty="0" smtClean="0"/>
          </a:p>
          <a:p>
            <a:pPr marL="457200" lvl="1" indent="0" fontAlgn="ctr">
              <a:buNone/>
            </a:pPr>
            <a:endParaRPr lang="en-US" sz="1400" dirty="0" smtClean="0"/>
          </a:p>
          <a:p>
            <a:pPr marL="457200" lvl="1" indent="0" fontAlgn="ctr">
              <a:buNone/>
            </a:pPr>
            <a:endParaRPr lang="en-US" sz="1400" dirty="0"/>
          </a:p>
          <a:p>
            <a:pPr marL="457200" lvl="1" indent="0" fontAlgn="ctr">
              <a:buNone/>
            </a:pPr>
            <a:endParaRPr lang="en-US" sz="1400" dirty="0" smtClean="0"/>
          </a:p>
          <a:p>
            <a:pPr marL="457200" lvl="1" indent="0" fontAlgn="ctr">
              <a:buNone/>
            </a:pPr>
            <a:endParaRPr lang="en-US" sz="1400" dirty="0"/>
          </a:p>
        </p:txBody>
      </p:sp>
      <p:sp>
        <p:nvSpPr>
          <p:cNvPr id="4" name="Line 9"/>
          <p:cNvSpPr>
            <a:spLocks noChangeShapeType="1"/>
          </p:cNvSpPr>
          <p:nvPr/>
        </p:nvSpPr>
        <p:spPr bwMode="auto">
          <a:xfrm>
            <a:off x="576912" y="1066800"/>
            <a:ext cx="7924800" cy="0"/>
          </a:xfrm>
          <a:prstGeom prst="line">
            <a:avLst/>
          </a:prstGeom>
          <a:noFill/>
          <a:ln w="50800">
            <a:solidFill>
              <a:srgbClr val="FFDE3B"/>
            </a:solidFill>
            <a:round/>
            <a:headEnd/>
            <a:tailEnd/>
          </a:ln>
        </p:spPr>
        <p:txBody>
          <a:bodyPr/>
          <a:lstStyle/>
          <a:p>
            <a:endParaRPr lang="en-US" dirty="0">
              <a:solidFill>
                <a:srgbClr val="FFFF00"/>
              </a:solidFill>
            </a:endParaRPr>
          </a:p>
        </p:txBody>
      </p:sp>
      <p:pic>
        <p:nvPicPr>
          <p:cNvPr id="6" name="Picture 5"/>
          <p:cNvPicPr>
            <a:picLocks noChangeAspect="1"/>
          </p:cNvPicPr>
          <p:nvPr/>
        </p:nvPicPr>
        <p:blipFill>
          <a:blip r:embed="rId3"/>
          <a:stretch>
            <a:fillRect/>
          </a:stretch>
        </p:blipFill>
        <p:spPr>
          <a:xfrm>
            <a:off x="838200" y="1219200"/>
            <a:ext cx="7086600" cy="4800601"/>
          </a:xfrm>
          <a:prstGeom prst="rect">
            <a:avLst/>
          </a:prstGeom>
        </p:spPr>
      </p:pic>
    </p:spTree>
    <p:extLst>
      <p:ext uri="{BB962C8B-B14F-4D97-AF65-F5344CB8AC3E}">
        <p14:creationId xmlns:p14="http://schemas.microsoft.com/office/powerpoint/2010/main" val="17509601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33136" y="7219"/>
            <a:ext cx="8177464" cy="1447800"/>
          </a:xfrm>
        </p:spPr>
        <p:txBody>
          <a:bodyPr>
            <a:normAutofit fontScale="90000"/>
          </a:bodyPr>
          <a:lstStyle/>
          <a:p>
            <a:pPr algn="l"/>
            <a:r>
              <a:rPr lang="en-US" sz="4000" dirty="0" smtClean="0">
                <a:latin typeface="Arial Rounded MT Bold" panose="020F0704030504030204" pitchFamily="34" charset="0"/>
                <a:cs typeface="Arial" panose="020B0604020202020204" pitchFamily="34" charset="0"/>
              </a:rPr>
              <a:t>Tips and Tricks – </a:t>
            </a:r>
            <a:r>
              <a:rPr lang="en-US" sz="4000" b="1" dirty="0" smtClean="0"/>
              <a:t>Supplier Invoice Requests (SIRs)</a:t>
            </a:r>
            <a:r>
              <a:rPr lang="en-US" sz="4000" dirty="0"/>
              <a:t/>
            </a:r>
            <a:br>
              <a:rPr lang="en-US" sz="4000" dirty="0"/>
            </a:br>
            <a:endParaRPr lang="en-US" sz="4000" dirty="0">
              <a:latin typeface="Arial Rounded MT Bold" panose="020F0704030504030204" pitchFamily="34" charset="0"/>
              <a:cs typeface="Arial" panose="020B0604020202020204" pitchFamily="34" charset="0"/>
            </a:endParaRPr>
          </a:p>
        </p:txBody>
      </p:sp>
      <p:sp>
        <p:nvSpPr>
          <p:cNvPr id="3" name="Content Placeholder 2"/>
          <p:cNvSpPr>
            <a:spLocks noGrp="1"/>
          </p:cNvSpPr>
          <p:nvPr>
            <p:ph idx="4294967295"/>
          </p:nvPr>
        </p:nvSpPr>
        <p:spPr>
          <a:xfrm>
            <a:off x="391425" y="1066800"/>
            <a:ext cx="8015217" cy="4789208"/>
          </a:xfrm>
        </p:spPr>
        <p:txBody>
          <a:bodyPr>
            <a:noAutofit/>
          </a:bodyPr>
          <a:lstStyle/>
          <a:p>
            <a:pPr lvl="1" fontAlgn="ctr"/>
            <a:r>
              <a:rPr lang="en-US" b="1" dirty="0"/>
              <a:t>Be sure to select one of the following Handling Codes when initiating a SIR. Below are the guidelines for selection:</a:t>
            </a:r>
            <a:endParaRPr lang="en-US" dirty="0"/>
          </a:p>
          <a:p>
            <a:pPr lvl="2" fontAlgn="ctr"/>
            <a:r>
              <a:rPr lang="en-US" sz="2000" b="1" dirty="0"/>
              <a:t>Pickup</a:t>
            </a:r>
            <a:r>
              <a:rPr lang="en-US" sz="2000" dirty="0"/>
              <a:t>: Select this if you want to be contacted to pick up the check when it is ready.  Given the inherent urgency of this selection, Rush is implied, but only one special handling fee will be charged.</a:t>
            </a:r>
          </a:p>
          <a:p>
            <a:pPr lvl="2" fontAlgn="ctr"/>
            <a:r>
              <a:rPr lang="en-US" sz="2000" b="1" dirty="0"/>
              <a:t>Mail Back</a:t>
            </a:r>
            <a:r>
              <a:rPr lang="en-US" sz="2000" dirty="0"/>
              <a:t>: Select this if you must have the check returned to a department for distribution.</a:t>
            </a:r>
          </a:p>
          <a:p>
            <a:pPr lvl="2" fontAlgn="ctr"/>
            <a:r>
              <a:rPr lang="en-US" sz="2000" b="1" dirty="0"/>
              <a:t>Enclosure</a:t>
            </a:r>
            <a:r>
              <a:rPr lang="en-US" sz="2000" dirty="0"/>
              <a:t>: Select this if you think the payee will find it beneficial to receive documentation with their check payment so that they better understand what they are receiving the check payment for</a:t>
            </a:r>
            <a:r>
              <a:rPr lang="en-US" sz="2000" dirty="0" smtClean="0"/>
              <a:t>.</a:t>
            </a:r>
            <a:endParaRPr lang="en-US" sz="2000" dirty="0"/>
          </a:p>
        </p:txBody>
      </p:sp>
      <p:sp>
        <p:nvSpPr>
          <p:cNvPr id="4" name="Line 9"/>
          <p:cNvSpPr>
            <a:spLocks noChangeShapeType="1"/>
          </p:cNvSpPr>
          <p:nvPr/>
        </p:nvSpPr>
        <p:spPr bwMode="auto">
          <a:xfrm>
            <a:off x="481842" y="1066800"/>
            <a:ext cx="7924800" cy="0"/>
          </a:xfrm>
          <a:prstGeom prst="line">
            <a:avLst/>
          </a:prstGeom>
          <a:noFill/>
          <a:ln w="50800">
            <a:solidFill>
              <a:srgbClr val="FFDE3B"/>
            </a:solidFill>
            <a:round/>
            <a:headEnd/>
            <a:tailEnd/>
          </a:ln>
        </p:spPr>
        <p:txBody>
          <a:bodyPr/>
          <a:lstStyle/>
          <a:p>
            <a:endParaRPr lang="en-US" dirty="0">
              <a:solidFill>
                <a:srgbClr val="FFFF00"/>
              </a:solidFill>
            </a:endParaRPr>
          </a:p>
        </p:txBody>
      </p:sp>
    </p:spTree>
    <p:extLst>
      <p:ext uri="{BB962C8B-B14F-4D97-AF65-F5344CB8AC3E}">
        <p14:creationId xmlns:p14="http://schemas.microsoft.com/office/powerpoint/2010/main" val="11930849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91425" y="1455019"/>
            <a:ext cx="8015217" cy="1440582"/>
          </a:xfrm>
        </p:spPr>
        <p:txBody>
          <a:bodyPr>
            <a:noAutofit/>
          </a:bodyPr>
          <a:lstStyle/>
          <a:p>
            <a:r>
              <a:rPr lang="en-US" sz="2400" dirty="0" smtClean="0"/>
              <a:t>In the </a:t>
            </a:r>
            <a:r>
              <a:rPr lang="en-US" sz="2400" b="1" dirty="0" smtClean="0"/>
              <a:t>Create SIR </a:t>
            </a:r>
            <a:r>
              <a:rPr lang="en-US" sz="2400" dirty="0" smtClean="0"/>
              <a:t>screen, when no </a:t>
            </a:r>
            <a:r>
              <a:rPr lang="en-US" sz="2400" dirty="0"/>
              <a:t>Handling code </a:t>
            </a:r>
            <a:r>
              <a:rPr lang="en-US" sz="2400" dirty="0" smtClean="0"/>
              <a:t>selected, the default payment type will apply.  Example: Default </a:t>
            </a:r>
            <a:r>
              <a:rPr lang="en-US" sz="2400" dirty="0"/>
              <a:t>Payment type of ACH or Check mailed directly to payee.</a:t>
            </a:r>
            <a:endParaRPr lang="en-US" sz="2800" b="1" kern="1200" dirty="0" smtClean="0">
              <a:solidFill>
                <a:srgbClr val="000000"/>
              </a:solidFill>
            </a:endParaRPr>
          </a:p>
        </p:txBody>
      </p:sp>
      <p:sp>
        <p:nvSpPr>
          <p:cNvPr id="4" name="Line 9"/>
          <p:cNvSpPr>
            <a:spLocks noChangeShapeType="1"/>
          </p:cNvSpPr>
          <p:nvPr/>
        </p:nvSpPr>
        <p:spPr bwMode="auto">
          <a:xfrm>
            <a:off x="481842" y="1066800"/>
            <a:ext cx="7924800" cy="0"/>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7" name="Title 1"/>
          <p:cNvSpPr txBox="1">
            <a:spLocks/>
          </p:cNvSpPr>
          <p:nvPr/>
        </p:nvSpPr>
        <p:spPr bwMode="auto">
          <a:xfrm>
            <a:off x="433136" y="7219"/>
            <a:ext cx="8177464" cy="14478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ctr" rtl="0" fontAlgn="base">
              <a:spcBef>
                <a:spcPct val="0"/>
              </a:spcBef>
              <a:spcAft>
                <a:spcPct val="0"/>
              </a:spcAft>
              <a:defRPr sz="4400">
                <a:solidFill>
                  <a:schemeClr val="tx2"/>
                </a:solidFill>
                <a:latin typeface="Calibri" panose="020F0502020204030204" pitchFamily="34" charset="0"/>
                <a:ea typeface="+mj-ea"/>
                <a:cs typeface="+mj-cs"/>
              </a:defRPr>
            </a:lvl1pPr>
            <a:lvl2pPr algn="ctr" rtl="0" fontAlgn="base">
              <a:spcBef>
                <a:spcPct val="0"/>
              </a:spcBef>
              <a:spcAft>
                <a:spcPct val="0"/>
              </a:spcAft>
              <a:defRPr sz="4400">
                <a:solidFill>
                  <a:schemeClr val="tx2"/>
                </a:solidFill>
                <a:latin typeface="Times New Roman" pitchFamily="124" charset="0"/>
                <a:ea typeface="MS Pゴシック" pitchFamily="-92" charset="-128"/>
              </a:defRPr>
            </a:lvl2pPr>
            <a:lvl3pPr algn="ctr" rtl="0" fontAlgn="base">
              <a:spcBef>
                <a:spcPct val="0"/>
              </a:spcBef>
              <a:spcAft>
                <a:spcPct val="0"/>
              </a:spcAft>
              <a:defRPr sz="4400">
                <a:solidFill>
                  <a:schemeClr val="tx2"/>
                </a:solidFill>
                <a:latin typeface="Times New Roman" pitchFamily="124" charset="0"/>
                <a:ea typeface="MS Pゴシック" pitchFamily="-92" charset="-128"/>
              </a:defRPr>
            </a:lvl3pPr>
            <a:lvl4pPr algn="ctr" rtl="0" fontAlgn="base">
              <a:spcBef>
                <a:spcPct val="0"/>
              </a:spcBef>
              <a:spcAft>
                <a:spcPct val="0"/>
              </a:spcAft>
              <a:defRPr sz="4400">
                <a:solidFill>
                  <a:schemeClr val="tx2"/>
                </a:solidFill>
                <a:latin typeface="Times New Roman" pitchFamily="124" charset="0"/>
                <a:ea typeface="MS Pゴシック" pitchFamily="-92" charset="-128"/>
              </a:defRPr>
            </a:lvl4pPr>
            <a:lvl5pPr algn="ctr" rtl="0" fontAlgn="base">
              <a:spcBef>
                <a:spcPct val="0"/>
              </a:spcBef>
              <a:spcAft>
                <a:spcPct val="0"/>
              </a:spcAft>
              <a:defRPr sz="4400">
                <a:solidFill>
                  <a:schemeClr val="tx2"/>
                </a:solidFill>
                <a:latin typeface="Times New Roman" pitchFamily="124" charset="0"/>
                <a:ea typeface="MS Pゴシック" pitchFamily="-92" charset="-128"/>
              </a:defRPr>
            </a:lvl5pPr>
            <a:lvl6pPr marL="457200" algn="ctr" rtl="0" fontAlgn="base">
              <a:spcBef>
                <a:spcPct val="0"/>
              </a:spcBef>
              <a:spcAft>
                <a:spcPct val="0"/>
              </a:spcAft>
              <a:defRPr sz="4400">
                <a:solidFill>
                  <a:schemeClr val="tx2"/>
                </a:solidFill>
                <a:latin typeface="Times New Roman" pitchFamily="124" charset="0"/>
                <a:ea typeface="MS Pゴシック" pitchFamily="-92" charset="-128"/>
              </a:defRPr>
            </a:lvl6pPr>
            <a:lvl7pPr marL="914400" algn="ctr" rtl="0" fontAlgn="base">
              <a:spcBef>
                <a:spcPct val="0"/>
              </a:spcBef>
              <a:spcAft>
                <a:spcPct val="0"/>
              </a:spcAft>
              <a:defRPr sz="4400">
                <a:solidFill>
                  <a:schemeClr val="tx2"/>
                </a:solidFill>
                <a:latin typeface="Times New Roman" pitchFamily="124" charset="0"/>
                <a:ea typeface="MS Pゴシック" pitchFamily="-92" charset="-128"/>
              </a:defRPr>
            </a:lvl7pPr>
            <a:lvl8pPr marL="1371600" algn="ctr" rtl="0" fontAlgn="base">
              <a:spcBef>
                <a:spcPct val="0"/>
              </a:spcBef>
              <a:spcAft>
                <a:spcPct val="0"/>
              </a:spcAft>
              <a:defRPr sz="4400">
                <a:solidFill>
                  <a:schemeClr val="tx2"/>
                </a:solidFill>
                <a:latin typeface="Times New Roman" pitchFamily="124" charset="0"/>
                <a:ea typeface="MS Pゴシック" pitchFamily="-92" charset="-128"/>
              </a:defRPr>
            </a:lvl8pPr>
            <a:lvl9pPr marL="1828800" algn="ctr" rtl="0" fontAlgn="base">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3600" kern="0" dirty="0" smtClean="0">
                <a:latin typeface="Arial Rounded MT Bold" panose="020F0704030504030204" pitchFamily="34" charset="0"/>
                <a:cs typeface="Arial" panose="020B0604020202020204" pitchFamily="34" charset="0"/>
              </a:rPr>
              <a:t>Tips and Tricks – </a:t>
            </a:r>
            <a:r>
              <a:rPr lang="en-US" sz="3600" kern="0" dirty="0" smtClean="0">
                <a:latin typeface="Arial Rounded MT Bold" panose="020F0704030504030204" pitchFamily="34" charset="0"/>
              </a:rPr>
              <a:t>SIRs </a:t>
            </a:r>
            <a:r>
              <a:rPr lang="en-US" sz="1600" b="1" kern="0" dirty="0" smtClean="0">
                <a:latin typeface="Arial Rounded MT Bold" panose="020F0704030504030204" pitchFamily="34" charset="0"/>
              </a:rPr>
              <a:t>cont’d</a:t>
            </a:r>
            <a:endParaRPr lang="en-US" sz="2400" kern="0" dirty="0">
              <a:latin typeface="Arial Rounded MT Bold" panose="020F0704030504030204" pitchFamily="34" charset="0"/>
              <a:cs typeface="Arial" panose="020B0604020202020204" pitchFamily="34" charset="0"/>
            </a:endParaRPr>
          </a:p>
        </p:txBody>
      </p:sp>
      <p:pic>
        <p:nvPicPr>
          <p:cNvPr id="1026" name="Picture 3" descr="Primary Information &#10;Additional Information &#10;Invoice Date &#10;Invoice Received Date &#10;Co mpany &#10;Supplier &#10;Remit-To Connection &#10;Currency &#10;Control Total Amount &#10;Supplier's Invoice Number &#10;06/15/2018 &#10;MM /YYYY &#10;X 010 Central &#10;Administration &#10;X Strathallan A Cn•uble &#10;Tree by Hilton &#10;(empty) &#10;* x USO &#10;1,000 oo &#10;Enter Invoice # Here &#10;Only Endo sure, &#10;Mad Back or &#10;Pick up are &#10;allowed on SIRS &#10;Ship-To Address &#10;Payment Terms &#10;Default Due Date &#10;Reference Type &#10;Handling Code &#10;Invoice Type &#10;Freight Amount &#10;Tax Amount &#10;x University of Rochester SOO &#10;Wilson Blvd Rochester, NY &#10;14627 United States of &#10;07/15/2018 &#10;o_oo &#10;o_oo &#10;or header memo goes here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3200400"/>
            <a:ext cx="5856975" cy="2806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044177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91425" y="1219200"/>
            <a:ext cx="8548617" cy="1711737"/>
          </a:xfrm>
        </p:spPr>
        <p:txBody>
          <a:bodyPr>
            <a:noAutofit/>
          </a:bodyPr>
          <a:lstStyle/>
          <a:p>
            <a:r>
              <a:rPr lang="en-US" sz="2400" b="1" dirty="0"/>
              <a:t>Remember that your </a:t>
            </a:r>
            <a:r>
              <a:rPr lang="en-US" sz="2400" b="1" dirty="0" smtClean="0"/>
              <a:t>response in the Acceptable Use Questionnaire </a:t>
            </a:r>
            <a:r>
              <a:rPr lang="en-US" sz="2400" b="1" dirty="0"/>
              <a:t>to </a:t>
            </a:r>
            <a:r>
              <a:rPr lang="en-US" sz="2400" b="1" dirty="0" smtClean="0"/>
              <a:t>the </a:t>
            </a:r>
            <a:r>
              <a:rPr lang="en-US" sz="2400" b="1" i="1" dirty="0" smtClean="0"/>
              <a:t>Payment Type is Check Separate/Special </a:t>
            </a:r>
            <a:r>
              <a:rPr lang="en-US" sz="2400" b="1" i="1" dirty="0"/>
              <a:t>H</a:t>
            </a:r>
            <a:r>
              <a:rPr lang="en-US" sz="2400" b="1" i="1" dirty="0" smtClean="0"/>
              <a:t>andling </a:t>
            </a:r>
            <a:r>
              <a:rPr lang="en-US" sz="2400" b="1" dirty="0" smtClean="0"/>
              <a:t>question should </a:t>
            </a:r>
            <a:r>
              <a:rPr lang="en-US" sz="2400" b="1" dirty="0"/>
              <a:t>match the Handling Code selection you </a:t>
            </a:r>
            <a:r>
              <a:rPr lang="en-US" sz="2400" b="1" dirty="0" smtClean="0"/>
              <a:t>selected </a:t>
            </a:r>
            <a:r>
              <a:rPr lang="en-US" sz="2400" b="1" dirty="0"/>
              <a:t>when creating your SIR. </a:t>
            </a:r>
            <a:endParaRPr lang="en-US" sz="2400" b="1" dirty="0" smtClean="0"/>
          </a:p>
        </p:txBody>
      </p:sp>
      <p:sp>
        <p:nvSpPr>
          <p:cNvPr id="4" name="Line 9"/>
          <p:cNvSpPr>
            <a:spLocks noChangeShapeType="1"/>
          </p:cNvSpPr>
          <p:nvPr/>
        </p:nvSpPr>
        <p:spPr bwMode="auto">
          <a:xfrm>
            <a:off x="481842" y="1066800"/>
            <a:ext cx="7924800" cy="0"/>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7" name="Title 1"/>
          <p:cNvSpPr txBox="1">
            <a:spLocks/>
          </p:cNvSpPr>
          <p:nvPr/>
        </p:nvSpPr>
        <p:spPr bwMode="auto">
          <a:xfrm>
            <a:off x="433136" y="7219"/>
            <a:ext cx="8177464" cy="14478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ctr" rtl="0" fontAlgn="base">
              <a:spcBef>
                <a:spcPct val="0"/>
              </a:spcBef>
              <a:spcAft>
                <a:spcPct val="0"/>
              </a:spcAft>
              <a:defRPr sz="4400">
                <a:solidFill>
                  <a:schemeClr val="tx2"/>
                </a:solidFill>
                <a:latin typeface="Calibri" panose="020F0502020204030204" pitchFamily="34" charset="0"/>
                <a:ea typeface="+mj-ea"/>
                <a:cs typeface="+mj-cs"/>
              </a:defRPr>
            </a:lvl1pPr>
            <a:lvl2pPr algn="ctr" rtl="0" fontAlgn="base">
              <a:spcBef>
                <a:spcPct val="0"/>
              </a:spcBef>
              <a:spcAft>
                <a:spcPct val="0"/>
              </a:spcAft>
              <a:defRPr sz="4400">
                <a:solidFill>
                  <a:schemeClr val="tx2"/>
                </a:solidFill>
                <a:latin typeface="Times New Roman" pitchFamily="124" charset="0"/>
                <a:ea typeface="MS Pゴシック" pitchFamily="-92" charset="-128"/>
              </a:defRPr>
            </a:lvl2pPr>
            <a:lvl3pPr algn="ctr" rtl="0" fontAlgn="base">
              <a:spcBef>
                <a:spcPct val="0"/>
              </a:spcBef>
              <a:spcAft>
                <a:spcPct val="0"/>
              </a:spcAft>
              <a:defRPr sz="4400">
                <a:solidFill>
                  <a:schemeClr val="tx2"/>
                </a:solidFill>
                <a:latin typeface="Times New Roman" pitchFamily="124" charset="0"/>
                <a:ea typeface="MS Pゴシック" pitchFamily="-92" charset="-128"/>
              </a:defRPr>
            </a:lvl3pPr>
            <a:lvl4pPr algn="ctr" rtl="0" fontAlgn="base">
              <a:spcBef>
                <a:spcPct val="0"/>
              </a:spcBef>
              <a:spcAft>
                <a:spcPct val="0"/>
              </a:spcAft>
              <a:defRPr sz="4400">
                <a:solidFill>
                  <a:schemeClr val="tx2"/>
                </a:solidFill>
                <a:latin typeface="Times New Roman" pitchFamily="124" charset="0"/>
                <a:ea typeface="MS Pゴシック" pitchFamily="-92" charset="-128"/>
              </a:defRPr>
            </a:lvl4pPr>
            <a:lvl5pPr algn="ctr" rtl="0" fontAlgn="base">
              <a:spcBef>
                <a:spcPct val="0"/>
              </a:spcBef>
              <a:spcAft>
                <a:spcPct val="0"/>
              </a:spcAft>
              <a:defRPr sz="4400">
                <a:solidFill>
                  <a:schemeClr val="tx2"/>
                </a:solidFill>
                <a:latin typeface="Times New Roman" pitchFamily="124" charset="0"/>
                <a:ea typeface="MS Pゴシック" pitchFamily="-92" charset="-128"/>
              </a:defRPr>
            </a:lvl5pPr>
            <a:lvl6pPr marL="457200" algn="ctr" rtl="0" fontAlgn="base">
              <a:spcBef>
                <a:spcPct val="0"/>
              </a:spcBef>
              <a:spcAft>
                <a:spcPct val="0"/>
              </a:spcAft>
              <a:defRPr sz="4400">
                <a:solidFill>
                  <a:schemeClr val="tx2"/>
                </a:solidFill>
                <a:latin typeface="Times New Roman" pitchFamily="124" charset="0"/>
                <a:ea typeface="MS Pゴシック" pitchFamily="-92" charset="-128"/>
              </a:defRPr>
            </a:lvl6pPr>
            <a:lvl7pPr marL="914400" algn="ctr" rtl="0" fontAlgn="base">
              <a:spcBef>
                <a:spcPct val="0"/>
              </a:spcBef>
              <a:spcAft>
                <a:spcPct val="0"/>
              </a:spcAft>
              <a:defRPr sz="4400">
                <a:solidFill>
                  <a:schemeClr val="tx2"/>
                </a:solidFill>
                <a:latin typeface="Times New Roman" pitchFamily="124" charset="0"/>
                <a:ea typeface="MS Pゴシック" pitchFamily="-92" charset="-128"/>
              </a:defRPr>
            </a:lvl7pPr>
            <a:lvl8pPr marL="1371600" algn="ctr" rtl="0" fontAlgn="base">
              <a:spcBef>
                <a:spcPct val="0"/>
              </a:spcBef>
              <a:spcAft>
                <a:spcPct val="0"/>
              </a:spcAft>
              <a:defRPr sz="4400">
                <a:solidFill>
                  <a:schemeClr val="tx2"/>
                </a:solidFill>
                <a:latin typeface="Times New Roman" pitchFamily="124" charset="0"/>
                <a:ea typeface="MS Pゴシック" pitchFamily="-92" charset="-128"/>
              </a:defRPr>
            </a:lvl8pPr>
            <a:lvl9pPr marL="1828800" algn="ctr" rtl="0" fontAlgn="base">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3600" kern="0" dirty="0" smtClean="0">
                <a:latin typeface="Arial Rounded MT Bold" panose="020F0704030504030204" pitchFamily="34" charset="0"/>
                <a:cs typeface="Arial" panose="020B0604020202020204" pitchFamily="34" charset="0"/>
              </a:rPr>
              <a:t>Tips and Tricks – </a:t>
            </a:r>
            <a:r>
              <a:rPr lang="en-US" sz="3600" kern="0" dirty="0" smtClean="0">
                <a:latin typeface="Arial Rounded MT Bold" panose="020F0704030504030204" pitchFamily="34" charset="0"/>
              </a:rPr>
              <a:t>SIRs </a:t>
            </a:r>
            <a:r>
              <a:rPr lang="en-US" sz="1600" b="1" kern="0" dirty="0" smtClean="0">
                <a:latin typeface="Arial Rounded MT Bold" panose="020F0704030504030204" pitchFamily="34" charset="0"/>
              </a:rPr>
              <a:t>cont’d</a:t>
            </a:r>
            <a:endParaRPr lang="en-US" sz="2400" kern="0" dirty="0">
              <a:latin typeface="Arial Rounded MT Bold" panose="020F0704030504030204" pitchFamily="34" charset="0"/>
              <a:cs typeface="Arial" panose="020B0604020202020204" pitchFamily="34" charset="0"/>
            </a:endParaRPr>
          </a:p>
        </p:txBody>
      </p:sp>
      <p:pic>
        <p:nvPicPr>
          <p:cNvPr id="2" name="Picture 1"/>
          <p:cNvPicPr>
            <a:picLocks noChangeAspect="1"/>
          </p:cNvPicPr>
          <p:nvPr/>
        </p:nvPicPr>
        <p:blipFill>
          <a:blip r:embed="rId3"/>
          <a:stretch>
            <a:fillRect/>
          </a:stretch>
        </p:blipFill>
        <p:spPr>
          <a:xfrm>
            <a:off x="271509" y="2930937"/>
            <a:ext cx="3767091" cy="1869663"/>
          </a:xfrm>
          <a:prstGeom prst="rect">
            <a:avLst/>
          </a:prstGeom>
        </p:spPr>
      </p:pic>
      <p:pic>
        <p:nvPicPr>
          <p:cNvPr id="6" name="Picture 5"/>
          <p:cNvPicPr>
            <a:picLocks noChangeAspect="1"/>
          </p:cNvPicPr>
          <p:nvPr/>
        </p:nvPicPr>
        <p:blipFill>
          <a:blip r:embed="rId4"/>
          <a:stretch>
            <a:fillRect/>
          </a:stretch>
        </p:blipFill>
        <p:spPr>
          <a:xfrm>
            <a:off x="2816233" y="3672601"/>
            <a:ext cx="6123809" cy="2266667"/>
          </a:xfrm>
          <a:prstGeom prst="rect">
            <a:avLst/>
          </a:prstGeom>
        </p:spPr>
      </p:pic>
    </p:spTree>
    <p:extLst>
      <p:ext uri="{BB962C8B-B14F-4D97-AF65-F5344CB8AC3E}">
        <p14:creationId xmlns:p14="http://schemas.microsoft.com/office/powerpoint/2010/main" val="11368860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05153E2-2B8A-49F3-89FD-0A98A3016CC9}"/>
              </a:ext>
            </a:extLst>
          </p:cNvPr>
          <p:cNvSpPr txBox="1"/>
          <p:nvPr/>
        </p:nvSpPr>
        <p:spPr>
          <a:xfrm>
            <a:off x="2400300" y="4191000"/>
            <a:ext cx="4343400" cy="461665"/>
          </a:xfrm>
          <a:prstGeom prst="rect">
            <a:avLst/>
          </a:prstGeom>
          <a:noFill/>
        </p:spPr>
        <p:txBody>
          <a:bodyPr wrap="square" rtlCol="0">
            <a:spAutoFit/>
          </a:bodyPr>
          <a:lstStyle/>
          <a:p>
            <a:pPr algn="ctr"/>
            <a:r>
              <a:rPr lang="en-US" sz="2400" dirty="0"/>
              <a:t>Questions</a:t>
            </a:r>
            <a:r>
              <a:rPr lang="en-US" dirty="0"/>
              <a:t>?</a:t>
            </a:r>
          </a:p>
        </p:txBody>
      </p:sp>
      <p:pic>
        <p:nvPicPr>
          <p:cNvPr id="3" name="Picture 2"/>
          <p:cNvPicPr>
            <a:picLocks noChangeAspect="1"/>
          </p:cNvPicPr>
          <p:nvPr/>
        </p:nvPicPr>
        <p:blipFill>
          <a:blip r:embed="rId4"/>
          <a:stretch>
            <a:fillRect/>
          </a:stretch>
        </p:blipFill>
        <p:spPr>
          <a:xfrm>
            <a:off x="0" y="0"/>
            <a:ext cx="9144000" cy="6329066"/>
          </a:xfrm>
          <a:prstGeom prst="rect">
            <a:avLst/>
          </a:prstGeom>
        </p:spPr>
      </p:pic>
    </p:spTree>
    <p:extLst>
      <p:ext uri="{BB962C8B-B14F-4D97-AF65-F5344CB8AC3E}">
        <p14:creationId xmlns:p14="http://schemas.microsoft.com/office/powerpoint/2010/main" val="95319149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solidFill>
          <a:schemeClr val="accent5">
            <a:lumMod val="75000"/>
          </a:schemeClr>
        </a:solidFill>
        <a:ln w="12700">
          <a:noFill/>
          <a:miter lim="800000"/>
          <a:headEnd/>
          <a:tailEnd/>
        </a:ln>
      </a:spPr>
      <a:bodyPr anchor="ctr">
        <a:spAutoFit/>
      </a:bodyPr>
      <a:lstStyle>
        <a:defPPr>
          <a:defRPr dirty="0" smtClean="0">
            <a:solidFill>
              <a:srgbClr val="FFFF00"/>
            </a:solidFill>
            <a:latin typeface="+mn-lt"/>
          </a:defRPr>
        </a:defPPr>
      </a:lstStyle>
    </a:txDef>
  </a:objectDefaults>
  <a:extraClrSchemeLst/>
</a:theme>
</file>

<file path=ppt/theme/theme2.xml><?xml version="1.0" encoding="utf-8"?>
<a:theme xmlns:a="http://schemas.openxmlformats.org/drawingml/2006/main" name="1_Office Them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Theme">
      <a:majorFont>
        <a:latin typeface="Times New Roman"/>
        <a:ea typeface="MS Pゴシック"/>
        <a:cs typeface=""/>
      </a:majorFont>
      <a:minorFont>
        <a:latin typeface="Times New Roman"/>
        <a:ea typeface="MS P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MS Pゴシック" pitchFamily="-9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MS Pゴシック" pitchFamily="-92" charset="-128"/>
          </a:defRPr>
        </a:defPPr>
      </a:lstStyle>
    </a:lnDef>
  </a:objectDefaults>
  <a:extraClrSchemeLst>
    <a:extraClrScheme>
      <a:clrScheme name="Office Theme 1">
        <a:dk1>
          <a:srgbClr val="000000"/>
        </a:dk1>
        <a:lt1>
          <a:srgbClr val="E8EAE9"/>
        </a:lt1>
        <a:dk2>
          <a:srgbClr val="000000"/>
        </a:dk2>
        <a:lt2>
          <a:srgbClr val="808080"/>
        </a:lt2>
        <a:accent1>
          <a:srgbClr val="99CCFF"/>
        </a:accent1>
        <a:accent2>
          <a:srgbClr val="CCCCFF"/>
        </a:accent2>
        <a:accent3>
          <a:srgbClr val="F2F3F2"/>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E8EAE9"/>
        </a:lt1>
        <a:dk2>
          <a:srgbClr val="000000"/>
        </a:dk2>
        <a:lt2>
          <a:srgbClr val="3E3E5C"/>
        </a:lt2>
        <a:accent1>
          <a:srgbClr val="60597B"/>
        </a:accent1>
        <a:accent2>
          <a:srgbClr val="6666FF"/>
        </a:accent2>
        <a:accent3>
          <a:srgbClr val="F2F3F2"/>
        </a:accent3>
        <a:accent4>
          <a:srgbClr val="000000"/>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solidFill>
          <a:schemeClr val="accent5">
            <a:lumMod val="75000"/>
          </a:schemeClr>
        </a:solidFill>
        <a:ln w="12700">
          <a:noFill/>
          <a:miter lim="800000"/>
          <a:headEnd/>
          <a:tailEnd/>
        </a:ln>
      </a:spPr>
      <a:bodyPr anchor="ctr">
        <a:spAutoFit/>
      </a:bodyPr>
      <a:lstStyle>
        <a:defPPr>
          <a:defRPr dirty="0" smtClean="0">
            <a:solidFill>
              <a:srgbClr val="FFFF00"/>
            </a:solidFill>
            <a:latin typeface="+mn-lt"/>
          </a:defRPr>
        </a:defPPr>
      </a:lstStyle>
    </a:tx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3B8A583CCBBB0449CB756971ADAB941" ma:contentTypeVersion="11" ma:contentTypeDescription="Create a new document." ma:contentTypeScope="" ma:versionID="0edfa48cc0e1ee773b4f96f13f2740ef">
  <xsd:schema xmlns:xsd="http://www.w3.org/2001/XMLSchema" xmlns:xs="http://www.w3.org/2001/XMLSchema" xmlns:p="http://schemas.microsoft.com/office/2006/metadata/properties" xmlns:ns3="8ba897e8-8304-4820-a458-16a58458e97f" xmlns:ns4="0739e995-225c-4020-895c-bc9ae73f02f2" targetNamespace="http://schemas.microsoft.com/office/2006/metadata/properties" ma:root="true" ma:fieldsID="26b9004568ac92b8f88dcc55b15b44e3" ns3:_="" ns4:_="">
    <xsd:import namespace="8ba897e8-8304-4820-a458-16a58458e97f"/>
    <xsd:import namespace="0739e995-225c-4020-895c-bc9ae73f02f2"/>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EventHashCode" minOccurs="0"/>
                <xsd:element ref="ns3:MediaServiceGenerationTime"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a897e8-8304-4820-a458-16a58458e97f"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MediaServic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739e995-225c-4020-895c-bc9ae73f02f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1184E16-2B5E-49BA-A463-CE59DA7BC9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a897e8-8304-4820-a458-16a58458e97f"/>
    <ds:schemaRef ds:uri="0739e995-225c-4020-895c-bc9ae73f0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7650506-E0D1-4842-AE4E-075A8982DE02}">
  <ds:schemaRefs>
    <ds:schemaRef ds:uri="http://schemas.microsoft.com/office/2006/metadata/properties"/>
    <ds:schemaRef ds:uri="http://purl.org/dc/terms/"/>
    <ds:schemaRef ds:uri="0739e995-225c-4020-895c-bc9ae73f02f2"/>
    <ds:schemaRef ds:uri="http://schemas.microsoft.com/office/2006/documentManagement/types"/>
    <ds:schemaRef ds:uri="8ba897e8-8304-4820-a458-16a58458e97f"/>
    <ds:schemaRef ds:uri="http://schemas.microsoft.com/office/infopath/2007/PartnerControls"/>
    <ds:schemaRef ds:uri="http://purl.org/dc/elements/1.1/"/>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8CE1EC6E-7DEE-40A7-8470-13A775BFD7B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58415</TotalTime>
  <Words>346</Words>
  <Application>Microsoft Office PowerPoint</Application>
  <PresentationFormat>On-screen Show (4:3)</PresentationFormat>
  <Paragraphs>57</Paragraphs>
  <Slides>10</Slides>
  <Notes>10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10</vt:i4>
      </vt:variant>
    </vt:vector>
  </HeadingPairs>
  <TitlesOfParts>
    <vt:vector size="19" baseType="lpstr">
      <vt:lpstr>Arial</vt:lpstr>
      <vt:lpstr>Arial Rounded MT Bold</vt:lpstr>
      <vt:lpstr>Calibri</vt:lpstr>
      <vt:lpstr>MS Pゴシック</vt:lpstr>
      <vt:lpstr>Times New Roman</vt:lpstr>
      <vt:lpstr>Wingdings</vt:lpstr>
      <vt:lpstr>Office Theme</vt:lpstr>
      <vt:lpstr>1_Office Theme</vt:lpstr>
      <vt:lpstr>2_Office Theme</vt:lpstr>
      <vt:lpstr>PowerPoint Presentation</vt:lpstr>
      <vt:lpstr>Tips and Tricks – Supplier Invoice Requests (SIRs) </vt:lpstr>
      <vt:lpstr>Tips and Tricks – Supplier Invoice Requests (SIRs) </vt:lpstr>
      <vt:lpstr>Tips and Tricks – Supplier Invoice Requests (SIRs) </vt:lpstr>
      <vt:lpstr>Tips and Tricks – Supplier Invoice Requests (SIRs) </vt:lpstr>
      <vt:lpstr>Tips and Tricks – Supplier Invoice Requests (SIRs) </vt:lpstr>
      <vt:lpstr>PowerPoint Presentation</vt:lpstr>
      <vt:lpstr>PowerPoint Presentation</vt:lpstr>
      <vt:lpstr>PowerPoint Presentation</vt:lpstr>
      <vt:lpstr>PowerPoint Presentation</vt:lpstr>
    </vt:vector>
  </TitlesOfParts>
  <Company>University of Rochester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EDUCAUSE 2007</dc:subject>
  <dc:creator>Jim Dobbertin, Doug Wylie, John Barden</dc:creator>
  <cp:lastModifiedBy>Flotteron, Debbie</cp:lastModifiedBy>
  <cp:revision>3037</cp:revision>
  <cp:lastPrinted>2018-05-02T18:43:29Z</cp:lastPrinted>
  <dcterms:created xsi:type="dcterms:W3CDTF">2007-09-21T12:15:26Z</dcterms:created>
  <dcterms:modified xsi:type="dcterms:W3CDTF">2020-01-24T17:00:26Z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ntentTypeId">
    <vt:lpwstr>0x010100A3B8A583CCBBB0449CB756971ADAB941</vt:lpwstr>
  </property>
</Properties>
</file>