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67" r:id="rId5"/>
    <p:sldMasterId id="2147484379" r:id="rId6"/>
    <p:sldMasterId id="2147484389" r:id="rId7"/>
  </p:sldMasterIdLst>
  <p:notesMasterIdLst>
    <p:notesMasterId r:id="rId13"/>
  </p:notesMasterIdLst>
  <p:handoutMasterIdLst>
    <p:handoutMasterId r:id="rId14"/>
  </p:handoutMasterIdLst>
  <p:sldIdLst>
    <p:sldId id="1128" r:id="rId8"/>
    <p:sldId id="1147" r:id="rId9"/>
    <p:sldId id="1148" r:id="rId10"/>
    <p:sldId id="1132" r:id="rId11"/>
    <p:sldId id="1042" r:id="rId12"/>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7" userDrawn="1">
          <p15:clr>
            <a:srgbClr val="A4A3A4"/>
          </p15:clr>
        </p15:guide>
        <p15:guide id="2" pos="2168" userDrawn="1">
          <p15:clr>
            <a:srgbClr val="A4A3A4"/>
          </p15:clr>
        </p15:guide>
        <p15:guide id="3" orient="horz" pos="2903" userDrawn="1">
          <p15:clr>
            <a:srgbClr val="A4A3A4"/>
          </p15:clr>
        </p15:guide>
        <p15:guide id="4" pos="2165" userDrawn="1">
          <p15:clr>
            <a:srgbClr val="A4A3A4"/>
          </p15:clr>
        </p15:guide>
        <p15:guide id="5" orient="horz" pos="2888" userDrawn="1">
          <p15:clr>
            <a:srgbClr val="A4A3A4"/>
          </p15:clr>
        </p15:guide>
        <p15:guide id="6" orient="horz" pos="2884" userDrawn="1">
          <p15:clr>
            <a:srgbClr val="A4A3A4"/>
          </p15:clr>
        </p15:guide>
        <p15:guide id="7" orient="horz" pos="2955" userDrawn="1">
          <p15:clr>
            <a:srgbClr val="A4A3A4"/>
          </p15:clr>
        </p15:guide>
        <p15:guide id="8" orient="horz" pos="2951" userDrawn="1">
          <p15:clr>
            <a:srgbClr val="A4A3A4"/>
          </p15:clr>
        </p15:guide>
        <p15:guide id="9" orient="horz" pos="2936" userDrawn="1">
          <p15:clr>
            <a:srgbClr val="A4A3A4"/>
          </p15:clr>
        </p15:guide>
        <p15:guide id="10" orient="horz" pos="2932" userDrawn="1">
          <p15:clr>
            <a:srgbClr val="A4A3A4"/>
          </p15:clr>
        </p15:guide>
        <p15:guide id="11" pos="2217" userDrawn="1">
          <p15:clr>
            <a:srgbClr val="A4A3A4"/>
          </p15:clr>
        </p15:guide>
        <p15:guide id="1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ts_local"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76B4"/>
    <a:srgbClr val="2C5D98"/>
    <a:srgbClr val="FFCC00"/>
    <a:srgbClr val="003E74"/>
    <a:srgbClr val="E26A54"/>
    <a:srgbClr val="FFFFFF"/>
    <a:srgbClr val="C7E68F"/>
    <a:srgbClr val="FFEB89"/>
    <a:srgbClr val="FFFFCC"/>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34" autoAdjust="0"/>
    <p:restoredTop sz="95405" autoAdjust="0"/>
  </p:normalViewPr>
  <p:slideViewPr>
    <p:cSldViewPr>
      <p:cViewPr varScale="1">
        <p:scale>
          <a:sx n="73" d="100"/>
          <a:sy n="73" d="100"/>
        </p:scale>
        <p:origin x="744" y="72"/>
      </p:cViewPr>
      <p:guideLst>
        <p:guide orient="horz" pos="2160"/>
        <p:guide pos="2880"/>
      </p:guideLst>
    </p:cSldViewPr>
  </p:slideViewPr>
  <p:outlineViewPr>
    <p:cViewPr>
      <p:scale>
        <a:sx n="33" d="100"/>
        <a:sy n="33" d="100"/>
      </p:scale>
      <p:origin x="0" y="10392"/>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3" d="100"/>
          <a:sy n="63" d="100"/>
        </p:scale>
        <p:origin x="-3072" y="-77"/>
      </p:cViewPr>
      <p:guideLst>
        <p:guide orient="horz" pos="2907"/>
        <p:guide pos="2168"/>
        <p:guide orient="horz" pos="2903"/>
        <p:guide pos="2165"/>
        <p:guide orient="horz" pos="2888"/>
        <p:guide orient="horz" pos="2884"/>
        <p:guide orient="horz" pos="2955"/>
        <p:guide orient="horz" pos="2951"/>
        <p:guide orient="horz" pos="2936"/>
        <p:guide orient="horz" pos="2932"/>
        <p:guide pos="2217"/>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commentAuthors" Target="commentAuthors.xml"/><Relationship Id="rId10" Type="http://schemas.openxmlformats.org/officeDocument/2006/relationships/slide" Target="slides/slide3.xml"/><Relationship Id="rId19" Type="http://schemas.openxmlformats.org/officeDocument/2006/relationships/tableStyles" Target="tableStyles.xml"/><Relationship Id="rId86"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1928" tIns="45965" rIns="91928" bIns="45965" rtlCol="0"/>
          <a:lstStyle>
            <a:lvl1pPr algn="l">
              <a:defRPr sz="1200"/>
            </a:lvl1pPr>
          </a:lstStyle>
          <a:p>
            <a:endParaRPr lang="en-US" dirty="0"/>
          </a:p>
        </p:txBody>
      </p:sp>
      <p:sp>
        <p:nvSpPr>
          <p:cNvPr id="3" name="Date Placeholder 2"/>
          <p:cNvSpPr>
            <a:spLocks noGrp="1"/>
          </p:cNvSpPr>
          <p:nvPr>
            <p:ph type="dt" sz="quarter" idx="1"/>
          </p:nvPr>
        </p:nvSpPr>
        <p:spPr>
          <a:xfrm>
            <a:off x="3978384" y="2"/>
            <a:ext cx="3043131" cy="465455"/>
          </a:xfrm>
          <a:prstGeom prst="rect">
            <a:avLst/>
          </a:prstGeom>
        </p:spPr>
        <p:txBody>
          <a:bodyPr vert="horz" lIns="91928" tIns="45965" rIns="91928" bIns="45965" rtlCol="0"/>
          <a:lstStyle>
            <a:lvl1pPr algn="r">
              <a:defRPr sz="1200"/>
            </a:lvl1pPr>
          </a:lstStyle>
          <a:p>
            <a:fld id="{C5665B36-4B68-4038-B04C-4259637837E9}" type="datetimeFigureOut">
              <a:rPr lang="en-US" smtClean="0"/>
              <a:pPr/>
              <a:t>3/17/2020</a:t>
            </a:fld>
            <a:endParaRPr lang="en-US" dirty="0"/>
          </a:p>
        </p:txBody>
      </p:sp>
      <p:sp>
        <p:nvSpPr>
          <p:cNvPr id="4" name="Footer Placeholder 3"/>
          <p:cNvSpPr>
            <a:spLocks noGrp="1"/>
          </p:cNvSpPr>
          <p:nvPr>
            <p:ph type="ftr" sz="quarter" idx="2"/>
          </p:nvPr>
        </p:nvSpPr>
        <p:spPr>
          <a:xfrm>
            <a:off x="11" y="8842059"/>
            <a:ext cx="3043131" cy="465455"/>
          </a:xfrm>
          <a:prstGeom prst="rect">
            <a:avLst/>
          </a:prstGeom>
        </p:spPr>
        <p:txBody>
          <a:bodyPr vert="horz" lIns="91928" tIns="45965" rIns="91928" bIns="459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384" y="8842059"/>
            <a:ext cx="3043131" cy="465455"/>
          </a:xfrm>
          <a:prstGeom prst="rect">
            <a:avLst/>
          </a:prstGeom>
        </p:spPr>
        <p:txBody>
          <a:bodyPr vert="horz" lIns="91928" tIns="45965" rIns="91928" bIns="45965" rtlCol="0" anchor="b"/>
          <a:lstStyle>
            <a:lvl1pPr algn="r">
              <a:defRPr sz="1200"/>
            </a:lvl1pPr>
          </a:lstStyle>
          <a:p>
            <a:fld id="{D13542EC-0850-4146-A731-B7F0AE82D523}" type="slidenum">
              <a:rPr lang="en-US" smtClean="0"/>
              <a:pPr/>
              <a:t>‹#›</a:t>
            </a:fld>
            <a:endParaRPr lang="en-US" dirty="0"/>
          </a:p>
        </p:txBody>
      </p:sp>
    </p:spTree>
    <p:extLst>
      <p:ext uri="{BB962C8B-B14F-4D97-AF65-F5344CB8AC3E}">
        <p14:creationId xmlns:p14="http://schemas.microsoft.com/office/powerpoint/2010/main" val="3418615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3454" tIns="46726" rIns="93454" bIns="46726" rtlCol="0"/>
          <a:lstStyle>
            <a:lvl1pPr algn="l">
              <a:defRPr sz="1200"/>
            </a:lvl1pPr>
          </a:lstStyle>
          <a:p>
            <a:pPr>
              <a:defRPr/>
            </a:pPr>
            <a:endParaRPr lang="en-US" dirty="0"/>
          </a:p>
        </p:txBody>
      </p:sp>
      <p:sp>
        <p:nvSpPr>
          <p:cNvPr id="3" name="Date Placeholder 2"/>
          <p:cNvSpPr>
            <a:spLocks noGrp="1"/>
          </p:cNvSpPr>
          <p:nvPr>
            <p:ph type="dt" idx="1"/>
          </p:nvPr>
        </p:nvSpPr>
        <p:spPr>
          <a:xfrm>
            <a:off x="3978384" y="2"/>
            <a:ext cx="3043131" cy="465455"/>
          </a:xfrm>
          <a:prstGeom prst="rect">
            <a:avLst/>
          </a:prstGeom>
        </p:spPr>
        <p:txBody>
          <a:bodyPr vert="horz" lIns="93454" tIns="46726" rIns="93454" bIns="46726" rtlCol="0"/>
          <a:lstStyle>
            <a:lvl1pPr algn="r">
              <a:defRPr sz="1200"/>
            </a:lvl1pPr>
          </a:lstStyle>
          <a:p>
            <a:pPr>
              <a:defRPr/>
            </a:pPr>
            <a:fld id="{B899B9D9-9514-4BB5-BD1B-84C8C666A399}" type="datetimeFigureOut">
              <a:rPr lang="en-US"/>
              <a:pPr>
                <a:defRPr/>
              </a:pPr>
              <a:t>3/17/2020</a:t>
            </a:fld>
            <a:endParaRPr lang="en-US" dirty="0"/>
          </a:p>
        </p:txBody>
      </p:sp>
      <p:sp>
        <p:nvSpPr>
          <p:cNvPr id="4" name="Slide Image Placeholder 3"/>
          <p:cNvSpPr>
            <a:spLocks noGrp="1" noRot="1" noChangeAspect="1"/>
          </p:cNvSpPr>
          <p:nvPr>
            <p:ph type="sldImg" idx="2"/>
          </p:nvPr>
        </p:nvSpPr>
        <p:spPr>
          <a:xfrm>
            <a:off x="1185863" y="698500"/>
            <a:ext cx="4652962" cy="3490913"/>
          </a:xfrm>
          <a:prstGeom prst="rect">
            <a:avLst/>
          </a:prstGeom>
          <a:noFill/>
          <a:ln w="12700">
            <a:solidFill>
              <a:prstClr val="black"/>
            </a:solidFill>
          </a:ln>
        </p:spPr>
        <p:txBody>
          <a:bodyPr vert="horz" lIns="93454" tIns="46726" rIns="93454" bIns="46726" rtlCol="0" anchor="ctr"/>
          <a:lstStyle/>
          <a:p>
            <a:pPr lvl="0"/>
            <a:endParaRPr lang="en-US" noProof="0" dirty="0"/>
          </a:p>
        </p:txBody>
      </p:sp>
      <p:sp>
        <p:nvSpPr>
          <p:cNvPr id="5" name="Notes Placeholder 4"/>
          <p:cNvSpPr>
            <a:spLocks noGrp="1"/>
          </p:cNvSpPr>
          <p:nvPr>
            <p:ph type="body" sz="quarter" idx="3"/>
          </p:nvPr>
        </p:nvSpPr>
        <p:spPr>
          <a:xfrm>
            <a:off x="702631" y="4421830"/>
            <a:ext cx="5617843" cy="4189095"/>
          </a:xfrm>
          <a:prstGeom prst="rect">
            <a:avLst/>
          </a:prstGeom>
        </p:spPr>
        <p:txBody>
          <a:bodyPr vert="horz" lIns="93454" tIns="46726" rIns="93454" bIns="4672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1" y="8842059"/>
            <a:ext cx="3043131" cy="465455"/>
          </a:xfrm>
          <a:prstGeom prst="rect">
            <a:avLst/>
          </a:prstGeom>
        </p:spPr>
        <p:txBody>
          <a:bodyPr vert="horz" lIns="93454" tIns="46726" rIns="93454" bIns="46726"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8384" y="8842059"/>
            <a:ext cx="3043131" cy="465455"/>
          </a:xfrm>
          <a:prstGeom prst="rect">
            <a:avLst/>
          </a:prstGeom>
        </p:spPr>
        <p:txBody>
          <a:bodyPr vert="horz" lIns="93454" tIns="46726" rIns="93454" bIns="46726" rtlCol="0" anchor="b"/>
          <a:lstStyle>
            <a:lvl1pPr algn="r">
              <a:defRPr sz="1200"/>
            </a:lvl1pPr>
          </a:lstStyle>
          <a:p>
            <a:pPr>
              <a:defRPr/>
            </a:pPr>
            <a:fld id="{6DD86180-870F-4C4E-80A9-4C1C75E40D3B}" type="slidenum">
              <a:rPr lang="en-US"/>
              <a:pPr>
                <a:defRPr/>
              </a:pPr>
              <a:t>‹#›</a:t>
            </a:fld>
            <a:endParaRPr lang="en-US" dirty="0"/>
          </a:p>
        </p:txBody>
      </p:sp>
    </p:spTree>
    <p:extLst>
      <p:ext uri="{BB962C8B-B14F-4D97-AF65-F5344CB8AC3E}">
        <p14:creationId xmlns:p14="http://schemas.microsoft.com/office/powerpoint/2010/main" val="20224731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35611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2</a:t>
            </a:fld>
            <a:endParaRPr lang="en-US" dirty="0"/>
          </a:p>
        </p:txBody>
      </p:sp>
    </p:spTree>
    <p:extLst>
      <p:ext uri="{BB962C8B-B14F-4D97-AF65-F5344CB8AC3E}">
        <p14:creationId xmlns:p14="http://schemas.microsoft.com/office/powerpoint/2010/main" val="2456860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3</a:t>
            </a:fld>
            <a:endParaRPr lang="en-US" dirty="0"/>
          </a:p>
        </p:txBody>
      </p:sp>
    </p:spTree>
    <p:extLst>
      <p:ext uri="{BB962C8B-B14F-4D97-AF65-F5344CB8AC3E}">
        <p14:creationId xmlns:p14="http://schemas.microsoft.com/office/powerpoint/2010/main" val="2146990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4</a:t>
            </a:fld>
            <a:endParaRPr lang="en-US" dirty="0"/>
          </a:p>
        </p:txBody>
      </p:sp>
    </p:spTree>
    <p:extLst>
      <p:ext uri="{BB962C8B-B14F-4D97-AF65-F5344CB8AC3E}">
        <p14:creationId xmlns:p14="http://schemas.microsoft.com/office/powerpoint/2010/main" val="2066894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792485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057400"/>
            <a:ext cx="7772400" cy="1143000"/>
          </a:xfrm>
        </p:spPr>
        <p:txBody>
          <a:bodyPr/>
          <a:lstStyle>
            <a:lvl1pPr>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505200"/>
            <a:ext cx="7772400" cy="1752600"/>
          </a:xfrm>
        </p:spPr>
        <p:txBody>
          <a:bodyPr/>
          <a:lstStyle>
            <a:lvl1pPr marL="0" indent="0" algn="ctr">
              <a:buFont typeface="Wingdings" pitchFamily="124" charset="2"/>
              <a:buNone/>
              <a:defRPr/>
            </a:lvl1pPr>
          </a:lstStyle>
          <a:p>
            <a:pPr lvl="0"/>
            <a:r>
              <a:rPr lang="en-US" altLang="en-US" noProof="0"/>
              <a:t>Click to edit Master subtitle style</a:t>
            </a:r>
          </a:p>
        </p:txBody>
      </p:sp>
      <p:pic>
        <p:nvPicPr>
          <p:cNvPr id="3079" name="Picture 7" descr="footerda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907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Line 9"/>
          <p:cNvSpPr>
            <a:spLocks noChangeShapeType="1"/>
          </p:cNvSpPr>
          <p:nvPr userDrawn="1"/>
        </p:nvSpPr>
        <p:spPr bwMode="auto">
          <a:xfrm>
            <a:off x="685800" y="1295400"/>
            <a:ext cx="7772400" cy="0"/>
          </a:xfrm>
          <a:prstGeom prst="line">
            <a:avLst/>
          </a:prstGeom>
          <a:noFill/>
          <a:ln w="50800">
            <a:solidFill>
              <a:srgbClr val="FFDE3B"/>
            </a:solidFill>
            <a:round/>
            <a:headEnd/>
            <a:tailEnd/>
          </a:ln>
        </p:spPr>
        <p:txBody>
          <a:bodyPr/>
          <a:lstStyle/>
          <a:p>
            <a:endParaRPr lang="en-US">
              <a:solidFill>
                <a:srgbClr val="FFFF00"/>
              </a:solidFill>
            </a:endParaRPr>
          </a:p>
        </p:txBody>
      </p:sp>
    </p:spTree>
    <p:extLst>
      <p:ext uri="{BB962C8B-B14F-4D97-AF65-F5344CB8AC3E}">
        <p14:creationId xmlns:p14="http://schemas.microsoft.com/office/powerpoint/2010/main" val="1667633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26587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8769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9121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Tree>
    <p:extLst>
      <p:ext uri="{BB962C8B-B14F-4D97-AF65-F5344CB8AC3E}">
        <p14:creationId xmlns:p14="http://schemas.microsoft.com/office/powerpoint/2010/main" val="1177279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34747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7722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b="1">
                <a:solidFill>
                  <a:schemeClr val="bg1"/>
                </a:solidFill>
              </a:defRPr>
            </a:lvl1pPr>
          </a:lstStyle>
          <a:p>
            <a:pPr>
              <a:defRPr/>
            </a:pPr>
            <a:fld id="{E232E420-7A3D-42C3-8264-B5BCFC0A3917}" type="slidenum">
              <a:rPr lang="en-US" smtClean="0"/>
              <a:pPr>
                <a:defRPr/>
              </a:pPr>
              <a:t>‹#›</a:t>
            </a:fld>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643110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9398583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762887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7881781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627726774"/>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46223566"/>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10903254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9851862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6094485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53517833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84612543"/>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76745357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368" r:id="rId1"/>
    <p:sldLayoutId id="2147484369" r:id="rId2"/>
    <p:sldLayoutId id="2147484370" r:id="rId3"/>
    <p:sldLayoutId id="2147484371" r:id="rId4"/>
    <p:sldLayoutId id="2147484372" r:id="rId5"/>
    <p:sldLayoutId id="2147484373" r:id="rId6"/>
    <p:sldLayoutId id="2147484374" r:id="rId7"/>
    <p:sldLayoutId id="2147484375" r:id="rId8"/>
    <p:sldLayoutId id="2147484376" r:id="rId9"/>
    <p:sldLayoutId id="2147484377" r:id="rId10"/>
    <p:sldLayoutId id="2147484378"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36" name="Picture 12" descr="footerdark"/>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C7F986-FBD9-4779-89EA-1BAFE2822712}" type="slidenum">
              <a:rPr kumimoji="0" lang="en-US" sz="1200" b="0" i="0" u="none" strike="noStrike" kern="1200" cap="none" spc="0" normalizeH="0" baseline="0" noProof="0" smtClean="0">
                <a:ln>
                  <a:noFill/>
                </a:ln>
                <a:solidFill>
                  <a:prstClr val="white"/>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2976476352"/>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Lst>
  <p:hf hdr="0" ftr="0"/>
  <p:txStyles>
    <p:title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p:titleStyle>
    <p:bodyStyle>
      <a:lvl1pPr marL="342900" indent="-342900" algn="l" rtl="0" fontAlgn="base">
        <a:spcBef>
          <a:spcPct val="20000"/>
        </a:spcBef>
        <a:spcAft>
          <a:spcPct val="0"/>
        </a:spcAft>
        <a:buFont typeface="Wingdings" pitchFamily="124" charset="2"/>
        <a:buChar char="§"/>
        <a:defRPr sz="32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Font typeface="Wingdings" pitchFamily="124" charset="2"/>
        <a:buChar char="§"/>
        <a:defRPr sz="2800">
          <a:solidFill>
            <a:schemeClr val="tx1"/>
          </a:solidFill>
          <a:latin typeface="Calibri" panose="020F0502020204030204" pitchFamily="34" charset="0"/>
          <a:ea typeface="+mn-ea"/>
        </a:defRPr>
      </a:lvl2pPr>
      <a:lvl3pPr marL="1143000" indent="-228600" algn="l" rtl="0" fontAlgn="base">
        <a:spcBef>
          <a:spcPct val="20000"/>
        </a:spcBef>
        <a:spcAft>
          <a:spcPct val="0"/>
        </a:spcAft>
        <a:buFont typeface="Wingdings" pitchFamily="124" charset="2"/>
        <a:buChar char="§"/>
        <a:defRPr sz="2400">
          <a:solidFill>
            <a:schemeClr val="tx1"/>
          </a:solidFill>
          <a:latin typeface="Calibri" panose="020F0502020204030204" pitchFamily="34" charset="0"/>
          <a:ea typeface="+mn-ea"/>
        </a:defRPr>
      </a:lvl3pPr>
      <a:lvl4pPr marL="16002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4pPr>
      <a:lvl5pPr marL="20574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5pPr>
      <a:lvl6pPr marL="2514600" indent="-228600" algn="l" rtl="0" fontAlgn="base">
        <a:spcBef>
          <a:spcPct val="20000"/>
        </a:spcBef>
        <a:spcAft>
          <a:spcPct val="0"/>
        </a:spcAft>
        <a:buFont typeface="Wingdings" pitchFamily="124" charset="2"/>
        <a:buChar char="§"/>
        <a:defRPr sz="2000">
          <a:solidFill>
            <a:schemeClr val="tx1"/>
          </a:solidFill>
          <a:latin typeface="+mn-lt"/>
          <a:ea typeface="+mn-ea"/>
        </a:defRPr>
      </a:lvl6pPr>
      <a:lvl7pPr marL="2971800" indent="-228600" algn="l" rtl="0" fontAlgn="base">
        <a:spcBef>
          <a:spcPct val="20000"/>
        </a:spcBef>
        <a:spcAft>
          <a:spcPct val="0"/>
        </a:spcAft>
        <a:buFont typeface="Wingdings" pitchFamily="124" charset="2"/>
        <a:buChar char="§"/>
        <a:defRPr sz="2000">
          <a:solidFill>
            <a:schemeClr val="tx1"/>
          </a:solidFill>
          <a:latin typeface="+mn-lt"/>
          <a:ea typeface="+mn-ea"/>
        </a:defRPr>
      </a:lvl7pPr>
      <a:lvl8pPr marL="3429000" indent="-228600" algn="l" rtl="0" fontAlgn="base">
        <a:spcBef>
          <a:spcPct val="20000"/>
        </a:spcBef>
        <a:spcAft>
          <a:spcPct val="0"/>
        </a:spcAft>
        <a:buFont typeface="Wingdings" pitchFamily="124" charset="2"/>
        <a:buChar char="§"/>
        <a:defRPr sz="2000">
          <a:solidFill>
            <a:schemeClr val="tx1"/>
          </a:solidFill>
          <a:latin typeface="+mn-lt"/>
          <a:ea typeface="+mn-ea"/>
        </a:defRPr>
      </a:lvl8pPr>
      <a:lvl9pPr marL="3886200" indent="-228600" algn="l" rtl="0" fontAlgn="base">
        <a:spcBef>
          <a:spcPct val="20000"/>
        </a:spcBef>
        <a:spcAft>
          <a:spcPct val="0"/>
        </a:spcAft>
        <a:buFont typeface="Wingdings" pitchFamily="124"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007175370"/>
      </p:ext>
    </p:extLst>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8.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hemeOverride" Target="../theme/themeOverride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9" descr="Hor2color"/>
          <p:cNvPicPr>
            <a:picLocks noChangeAspect="1" noChangeArrowheads="1"/>
          </p:cNvPicPr>
          <p:nvPr/>
        </p:nvPicPr>
        <p:blipFill>
          <a:blip r:embed="rId3" cstate="print"/>
          <a:srcRect/>
          <a:stretch>
            <a:fillRect/>
          </a:stretch>
        </p:blipFill>
        <p:spPr bwMode="auto">
          <a:xfrm>
            <a:off x="685800" y="4572000"/>
            <a:ext cx="2286000" cy="1798967"/>
          </a:xfrm>
          <a:prstGeom prst="rect">
            <a:avLst/>
          </a:prstGeom>
          <a:noFill/>
          <a:ln w="9525">
            <a:noFill/>
            <a:miter lim="800000"/>
            <a:headEnd/>
            <a:tailEnd/>
          </a:ln>
        </p:spPr>
      </p:pic>
      <p:sp>
        <p:nvSpPr>
          <p:cNvPr id="6" name="Line 9"/>
          <p:cNvSpPr>
            <a:spLocks noChangeShapeType="1"/>
          </p:cNvSpPr>
          <p:nvPr/>
        </p:nvSpPr>
        <p:spPr bwMode="auto">
          <a:xfrm>
            <a:off x="3200400" y="5257800"/>
            <a:ext cx="59436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9" name="Text Box 15"/>
          <p:cNvSpPr txBox="1">
            <a:spLocks noChangeArrowheads="1"/>
          </p:cNvSpPr>
          <p:nvPr/>
        </p:nvSpPr>
        <p:spPr bwMode="auto">
          <a:xfrm>
            <a:off x="381000" y="1905000"/>
            <a:ext cx="8382000" cy="1200329"/>
          </a:xfrm>
          <a:prstGeom prst="rect">
            <a:avLst/>
          </a:prstGeom>
          <a:noFill/>
          <a:ln w="9525">
            <a:noFill/>
            <a:miter lim="800000"/>
            <a:headEnd/>
            <a:tailEnd/>
          </a:ln>
        </p:spPr>
        <p:txBody>
          <a:bodyPr wrap="square">
            <a:spAutoFit/>
          </a:bodyPr>
          <a:lstStyle/>
          <a:p>
            <a:r>
              <a:rPr lang="en-US" sz="3600" dirty="0" smtClean="0">
                <a:solidFill>
                  <a:prstClr val="white"/>
                </a:solidFill>
                <a:latin typeface="Calibri"/>
                <a:ea typeface="+mj-ea"/>
                <a:cs typeface="+mj-cs"/>
              </a:rPr>
              <a:t>Procure </a:t>
            </a:r>
            <a:r>
              <a:rPr lang="en-US" sz="3600" dirty="0">
                <a:solidFill>
                  <a:prstClr val="white"/>
                </a:solidFill>
                <a:latin typeface="Calibri"/>
                <a:ea typeface="+mj-ea"/>
                <a:cs typeface="+mj-cs"/>
              </a:rPr>
              <a:t>to Pay </a:t>
            </a:r>
            <a:r>
              <a:rPr lang="en-US" sz="3600" dirty="0" smtClean="0">
                <a:solidFill>
                  <a:prstClr val="white"/>
                </a:solidFill>
                <a:latin typeface="Calibri"/>
                <a:ea typeface="+mj-ea"/>
                <a:cs typeface="+mj-cs"/>
              </a:rPr>
              <a:t>Project </a:t>
            </a:r>
          </a:p>
          <a:p>
            <a:r>
              <a:rPr lang="en-US" sz="3600" dirty="0" smtClean="0">
                <a:solidFill>
                  <a:prstClr val="white"/>
                </a:solidFill>
                <a:latin typeface="Calibri"/>
                <a:ea typeface="+mj-ea"/>
                <a:cs typeface="+mj-cs"/>
              </a:rPr>
              <a:t>Tips and Tricks – </a:t>
            </a:r>
            <a:r>
              <a:rPr lang="en-US" sz="3600" dirty="0" smtClean="0">
                <a:solidFill>
                  <a:prstClr val="white"/>
                </a:solidFill>
                <a:latin typeface="Calibri"/>
                <a:ea typeface="+mj-ea"/>
                <a:cs typeface="+mj-cs"/>
              </a:rPr>
              <a:t>COVID-19 </a:t>
            </a:r>
            <a:r>
              <a:rPr lang="en-US" sz="3600" dirty="0" err="1" smtClean="0">
                <a:solidFill>
                  <a:prstClr val="white"/>
                </a:solidFill>
                <a:latin typeface="Calibri"/>
                <a:ea typeface="+mj-ea"/>
                <a:cs typeface="+mj-cs"/>
              </a:rPr>
              <a:t>Worktag</a:t>
            </a:r>
            <a:endParaRPr lang="en-US" sz="3600" dirty="0" smtClean="0">
              <a:solidFill>
                <a:prstClr val="white"/>
              </a:solidFill>
              <a:latin typeface="Calibri"/>
              <a:ea typeface="+mj-ea"/>
              <a:cs typeface="+mj-cs"/>
            </a:endParaRPr>
          </a:p>
        </p:txBody>
      </p:sp>
    </p:spTree>
    <p:extLst>
      <p:ext uri="{BB962C8B-B14F-4D97-AF65-F5344CB8AC3E}">
        <p14:creationId xmlns:p14="http://schemas.microsoft.com/office/powerpoint/2010/main" val="30764940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 </a:t>
            </a:r>
            <a:r>
              <a:rPr lang="en-US" sz="3200" i="1" dirty="0" smtClean="0">
                <a:cs typeface="Calibri" panose="020F0502020204030204" pitchFamily="34" charset="0"/>
              </a:rPr>
              <a:t>COVID 19 </a:t>
            </a:r>
            <a:r>
              <a:rPr lang="en-US" sz="3200" i="1" dirty="0" err="1" smtClean="0">
                <a:cs typeface="Calibri" panose="020F0502020204030204" pitchFamily="34" charset="0"/>
              </a:rPr>
              <a:t>Worktag</a:t>
            </a:r>
            <a:endParaRPr lang="en-US" sz="20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pic>
        <p:nvPicPr>
          <p:cNvPr id="102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274050"/>
            <a:ext cx="4108450" cy="8509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6"/>
          <p:cNvSpPr>
            <a:spLocks noChangeArrowheads="1"/>
          </p:cNvSpPr>
          <p:nvPr/>
        </p:nvSpPr>
        <p:spPr bwMode="auto">
          <a:xfrm>
            <a:off x="393321" y="1271088"/>
            <a:ext cx="8101842"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When creating requisitions or supplier invoice requests for purchases and expenses associated with coronavirus, P2P Initiators can assist in the tracking of financial transactions associated with coronavirus expenses or disruptions by adding the Initiative &gt; COVID 19 </a:t>
            </a:r>
            <a:r>
              <a:rPr kumimoji="0" lang="en-US" altLang="en-US" sz="1600" b="0" i="0" u="none" strike="noStrike" cap="none" normalizeH="0" baseline="0" dirty="0" err="1"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worktag</a:t>
            </a:r>
            <a:r>
              <a:rPr kumimoji="0" lang="en-US" altLang="en-US" sz="16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wherever you add your FAO.  </a:t>
            </a:r>
            <a:endParaRPr kumimoji="0" lang="en-US" altLang="en-US" sz="1600" b="0" i="0" u="none" strike="noStrike" cap="none" normalizeH="0" baseline="0" dirty="0" smtClean="0">
              <a:ln>
                <a:noFill/>
              </a:ln>
              <a:solidFill>
                <a:schemeClr val="tx1"/>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On Requisitions, in the </a:t>
            </a:r>
            <a:r>
              <a:rPr kumimoji="0" lang="en-US" altLang="en-US" sz="1600" b="1" i="1"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Additional </a:t>
            </a:r>
            <a:r>
              <a:rPr kumimoji="0" lang="en-US" altLang="en-US" sz="1600" b="1" i="1" u="none" strike="noStrike" cap="none" normalizeH="0" baseline="0" dirty="0" err="1"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Worktags</a:t>
            </a:r>
            <a:r>
              <a:rPr kumimoji="0" lang="en-US" altLang="en-US" sz="16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field, select </a:t>
            </a:r>
            <a:r>
              <a:rPr kumimoji="0" lang="en-US" altLang="en-US" sz="1600" b="1" i="1"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Initiative</a:t>
            </a:r>
            <a:r>
              <a:rPr kumimoji="0" lang="en-US" altLang="en-US" sz="16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then </a:t>
            </a:r>
            <a:r>
              <a:rPr kumimoji="0" lang="en-US" altLang="en-US" sz="1600" b="1" i="1"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COVID 19</a:t>
            </a:r>
            <a:r>
              <a:rPr kumimoji="0" lang="en-US" altLang="en-US" sz="16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a:t>
            </a:r>
            <a:endParaRPr kumimoji="0" lang="en-US" altLang="en-US" sz="1600" b="0" i="0" u="none" strike="noStrike" cap="none" normalizeH="0" baseline="0" dirty="0" smtClean="0">
              <a:ln>
                <a:noFill/>
              </a:ln>
              <a:solidFill>
                <a:schemeClr val="tx1"/>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 name="Rectangle 10"/>
          <p:cNvSpPr>
            <a:spLocks noChangeArrowheads="1"/>
          </p:cNvSpPr>
          <p:nvPr/>
        </p:nvSpPr>
        <p:spPr bwMode="auto">
          <a:xfrm>
            <a:off x="0" y="91249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2" name="Picture 11"/>
          <p:cNvPicPr>
            <a:picLocks noChangeAspect="1"/>
          </p:cNvPicPr>
          <p:nvPr/>
        </p:nvPicPr>
        <p:blipFill>
          <a:blip r:embed="rId4"/>
          <a:stretch>
            <a:fillRect/>
          </a:stretch>
        </p:blipFill>
        <p:spPr>
          <a:xfrm>
            <a:off x="5638800" y="2819400"/>
            <a:ext cx="3038143" cy="3408382"/>
          </a:xfrm>
          <a:prstGeom prst="rect">
            <a:avLst/>
          </a:prstGeom>
        </p:spPr>
      </p:pic>
    </p:spTree>
    <p:extLst>
      <p:ext uri="{BB962C8B-B14F-4D97-AF65-F5344CB8AC3E}">
        <p14:creationId xmlns:p14="http://schemas.microsoft.com/office/powerpoint/2010/main" val="2211089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 </a:t>
            </a:r>
            <a:r>
              <a:rPr lang="en-US" sz="3200" i="1" dirty="0" smtClean="0">
                <a:cs typeface="Calibri" panose="020F0502020204030204" pitchFamily="34" charset="0"/>
              </a:rPr>
              <a:t>COVID 19 </a:t>
            </a:r>
            <a:r>
              <a:rPr lang="en-US" sz="3200" i="1" dirty="0" err="1" smtClean="0">
                <a:cs typeface="Calibri" panose="020F0502020204030204" pitchFamily="34" charset="0"/>
              </a:rPr>
              <a:t>Worktag</a:t>
            </a:r>
            <a:endParaRPr lang="en-US" sz="2000" dirty="0">
              <a:latin typeface="Arial Rounded MT Bold" panose="020F0704030504030204" pitchFamily="34" charset="0"/>
              <a:cs typeface="Arial" panose="020B0604020202020204" pitchFamily="34" charset="0"/>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pic>
        <p:nvPicPr>
          <p:cNvPr id="102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274050"/>
            <a:ext cx="4108450" cy="8509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a:spLocks noChangeArrowheads="1"/>
          </p:cNvSpPr>
          <p:nvPr/>
        </p:nvSpPr>
        <p:spPr bwMode="auto">
          <a:xfrm>
            <a:off x="457085" y="1320254"/>
            <a:ext cx="8458315"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hangingPunct="0"/>
            <a:r>
              <a:rPr lang="en-US" sz="1600" dirty="0">
                <a:latin typeface="Arial Narrow" panose="020B0606020202030204" pitchFamily="34" charset="0"/>
                <a:ea typeface="Calibri" panose="020F0502020204030204" pitchFamily="34" charset="0"/>
                <a:cs typeface="Times New Roman" panose="02020603050405020304" pitchFamily="18" charset="0"/>
              </a:rPr>
              <a:t>After entering both your FAO and the COVID 19 </a:t>
            </a:r>
            <a:r>
              <a:rPr lang="en-US" sz="1600" dirty="0" err="1">
                <a:latin typeface="Arial Narrow" panose="020B0606020202030204" pitchFamily="34" charset="0"/>
                <a:ea typeface="Calibri" panose="020F0502020204030204" pitchFamily="34" charset="0"/>
                <a:cs typeface="Times New Roman" panose="02020603050405020304" pitchFamily="18" charset="0"/>
              </a:rPr>
              <a:t>worktags</a:t>
            </a:r>
            <a:r>
              <a:rPr lang="en-US" sz="1600" dirty="0">
                <a:latin typeface="Arial Narrow" panose="020B0606020202030204" pitchFamily="34" charset="0"/>
                <a:ea typeface="Calibri" panose="020F0502020204030204" pitchFamily="34" charset="0"/>
                <a:cs typeface="Times New Roman" panose="02020603050405020304" pitchFamily="18" charset="0"/>
              </a:rPr>
              <a:t>, the </a:t>
            </a:r>
            <a:r>
              <a:rPr lang="en-US" sz="1600" dirty="0">
                <a:latin typeface="Arial Narrow" panose="020B0606020202030204" pitchFamily="34" charset="0"/>
                <a:ea typeface="Calibri" panose="020F0502020204030204" pitchFamily="34" charset="0"/>
                <a:cs typeface="Times New Roman" panose="02020603050405020304" pitchFamily="18" charset="0"/>
              </a:rPr>
              <a:t>COVID </a:t>
            </a:r>
            <a:r>
              <a:rPr lang="en-US" sz="1600" dirty="0">
                <a:latin typeface="Arial Narrow" panose="020B0606020202030204" pitchFamily="34" charset="0"/>
                <a:ea typeface="Calibri" panose="020F0502020204030204" pitchFamily="34" charset="0"/>
                <a:cs typeface="Times New Roman" panose="02020603050405020304" pitchFamily="18" charset="0"/>
              </a:rPr>
              <a:t>19 </a:t>
            </a:r>
            <a:r>
              <a:rPr lang="en-US" sz="1600" dirty="0" err="1" smtClean="0">
                <a:latin typeface="Arial Narrow" panose="020B0606020202030204" pitchFamily="34" charset="0"/>
                <a:ea typeface="Calibri" panose="020F0502020204030204" pitchFamily="34" charset="0"/>
                <a:cs typeface="Times New Roman" panose="02020603050405020304" pitchFamily="18" charset="0"/>
              </a:rPr>
              <a:t>worktag</a:t>
            </a:r>
            <a:r>
              <a:rPr lang="en-US" sz="1600" dirty="0" smtClean="0">
                <a:latin typeface="Arial Narrow" panose="020B0606020202030204" pitchFamily="34" charset="0"/>
                <a:ea typeface="Calibri" panose="020F0502020204030204" pitchFamily="34" charset="0"/>
                <a:cs typeface="Times New Roman" panose="02020603050405020304" pitchFamily="18" charset="0"/>
              </a:rPr>
              <a:t> is listed among your</a:t>
            </a:r>
            <a:endParaRPr lang="en-US" sz="1600" dirty="0">
              <a:latin typeface="Arial Narrow" panose="020B0606020202030204" pitchFamily="34" charset="0"/>
              <a:ea typeface="Calibri" panose="020F0502020204030204" pitchFamily="34" charset="0"/>
              <a:cs typeface="Times New Roman" panose="02020603050405020304" pitchFamily="18" charset="0"/>
            </a:endParaRPr>
          </a:p>
          <a:p>
            <a:pPr eaLnBrk="0" hangingPunct="0"/>
            <a:r>
              <a:rPr lang="en-US" sz="1600" dirty="0" smtClean="0">
                <a:latin typeface="Arial Narrow" panose="020B0606020202030204" pitchFamily="34" charset="0"/>
                <a:ea typeface="Calibri" panose="020F0502020204030204" pitchFamily="34" charset="0"/>
                <a:cs typeface="Times New Roman" panose="02020603050405020304" pitchFamily="18" charset="0"/>
              </a:rPr>
              <a:t>financial </a:t>
            </a:r>
            <a:r>
              <a:rPr lang="en-US" sz="1600" dirty="0" err="1">
                <a:latin typeface="Arial Narrow" panose="020B0606020202030204" pitchFamily="34" charset="0"/>
                <a:ea typeface="Calibri" panose="020F0502020204030204" pitchFamily="34" charset="0"/>
                <a:cs typeface="Times New Roman" panose="02020603050405020304" pitchFamily="18" charset="0"/>
              </a:rPr>
              <a:t>worktags</a:t>
            </a:r>
            <a:r>
              <a:rPr lang="en-US" sz="1600" dirty="0">
                <a:latin typeface="Arial Narrow" panose="020B0606020202030204" pitchFamily="34" charset="0"/>
                <a:ea typeface="Calibri" panose="020F0502020204030204" pitchFamily="34"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1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1" name="Rectangle 10"/>
          <p:cNvSpPr>
            <a:spLocks noChangeArrowheads="1"/>
          </p:cNvSpPr>
          <p:nvPr/>
        </p:nvSpPr>
        <p:spPr bwMode="auto">
          <a:xfrm>
            <a:off x="0" y="91249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 name="Picture 2"/>
          <p:cNvPicPr>
            <a:picLocks noChangeAspect="1"/>
          </p:cNvPicPr>
          <p:nvPr/>
        </p:nvPicPr>
        <p:blipFill>
          <a:blip r:embed="rId4"/>
          <a:stretch>
            <a:fillRect/>
          </a:stretch>
        </p:blipFill>
        <p:spPr>
          <a:xfrm>
            <a:off x="4703837" y="1687935"/>
            <a:ext cx="3438095" cy="1819048"/>
          </a:xfrm>
          <a:prstGeom prst="rect">
            <a:avLst/>
          </a:prstGeom>
        </p:spPr>
      </p:pic>
      <p:pic>
        <p:nvPicPr>
          <p:cNvPr id="2055" name="Picture 8"/>
          <p:cNvPicPr>
            <a:picLocks noChangeAspect="1" noChangeArrowheads="1"/>
          </p:cNvPicPr>
          <p:nvPr/>
        </p:nvPicPr>
        <p:blipFill>
          <a:blip r:embed="rId5">
            <a:extLst>
              <a:ext uri="{28A0092B-C50C-407E-A947-70E740481C1C}">
                <a14:useLocalDpi xmlns:a14="http://schemas.microsoft.com/office/drawing/2010/main" val="0"/>
              </a:ext>
            </a:extLst>
          </a:blip>
          <a:srcRect l="2077" t="5246"/>
          <a:stretch>
            <a:fillRect/>
          </a:stretch>
        </p:blipFill>
        <p:spPr bwMode="auto">
          <a:xfrm>
            <a:off x="1604375" y="3934599"/>
            <a:ext cx="3081867" cy="9906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5414933"/>
            <a:ext cx="3560657" cy="8509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8"/>
          <p:cNvSpPr>
            <a:spLocks noChangeArrowheads="1"/>
          </p:cNvSpPr>
          <p:nvPr/>
        </p:nvSpPr>
        <p:spPr bwMode="auto">
          <a:xfrm>
            <a:off x="304800" y="3446146"/>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latin typeface="Arial Narrow" panose="020B0606020202030204" pitchFamily="34" charset="0"/>
                <a:ea typeface="Calibri" panose="020F0502020204030204" pitchFamily="34" charset="0"/>
                <a:cs typeface="Times New Roman" panose="02020603050405020304" pitchFamily="18" charset="0"/>
              </a:rPr>
              <a:t>The same entry is used on Supplier Invoice Requests.  In the Additional </a:t>
            </a:r>
            <a:r>
              <a:rPr lang="en-US" altLang="en-US" sz="1600" dirty="0" err="1">
                <a:latin typeface="Arial Narrow" panose="020B0606020202030204" pitchFamily="34" charset="0"/>
                <a:ea typeface="Calibri" panose="020F0502020204030204" pitchFamily="34" charset="0"/>
                <a:cs typeface="Times New Roman" panose="02020603050405020304" pitchFamily="18" charset="0"/>
              </a:rPr>
              <a:t>Worktags</a:t>
            </a:r>
            <a:r>
              <a:rPr lang="en-US" altLang="en-US" sz="1600" dirty="0">
                <a:latin typeface="Arial Narrow" panose="020B0606020202030204" pitchFamily="34" charset="0"/>
                <a:ea typeface="Calibri" panose="020F0502020204030204" pitchFamily="34" charset="0"/>
                <a:cs typeface="Times New Roman" panose="02020603050405020304" pitchFamily="18" charset="0"/>
              </a:rPr>
              <a:t> field select Initiative, then COVID 19:</a:t>
            </a:r>
          </a:p>
        </p:txBody>
      </p:sp>
      <p:sp>
        <p:nvSpPr>
          <p:cNvPr id="15" name="Rectangle 9"/>
          <p:cNvSpPr>
            <a:spLocks noChangeArrowheads="1"/>
          </p:cNvSpPr>
          <p:nvPr/>
        </p:nvSpPr>
        <p:spPr bwMode="auto">
          <a:xfrm>
            <a:off x="610808" y="5060735"/>
            <a:ext cx="792480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latin typeface="Arial Narrow" panose="020B0606020202030204" pitchFamily="34" charset="0"/>
                <a:ea typeface="Calibri" panose="020F0502020204030204" pitchFamily="34" charset="0"/>
                <a:cs typeface="Times New Roman" panose="02020603050405020304" pitchFamily="18" charset="0"/>
              </a:rPr>
              <a:t>After entering both your FAO and the COVID 19 </a:t>
            </a:r>
            <a:r>
              <a:rPr lang="en-US" altLang="en-US" sz="1600" dirty="0" err="1">
                <a:latin typeface="Arial Narrow" panose="020B0606020202030204" pitchFamily="34" charset="0"/>
                <a:ea typeface="Calibri" panose="020F0502020204030204" pitchFamily="34" charset="0"/>
                <a:cs typeface="Times New Roman" panose="02020603050405020304" pitchFamily="18" charset="0"/>
              </a:rPr>
              <a:t>worktags</a:t>
            </a:r>
            <a:r>
              <a:rPr lang="en-US" altLang="en-US" sz="1600" dirty="0">
                <a:latin typeface="Arial Narrow" panose="020B0606020202030204" pitchFamily="34" charset="0"/>
                <a:ea typeface="Calibri" panose="020F0502020204030204" pitchFamily="34" charset="0"/>
                <a:cs typeface="Times New Roman" panose="02020603050405020304" pitchFamily="18" charset="0"/>
              </a:rPr>
              <a:t> the result will appear with both listed: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10"/>
          <p:cNvSpPr>
            <a:spLocks noChangeArrowheads="1"/>
          </p:cNvSpPr>
          <p:nvPr/>
        </p:nvSpPr>
        <p:spPr bwMode="auto">
          <a:xfrm>
            <a:off x="609600" y="6265833"/>
            <a:ext cx="792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86245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5153E2-2B8A-49F3-89FD-0A98A3016CC9}"/>
              </a:ext>
            </a:extLst>
          </p:cNvPr>
          <p:cNvSpPr txBox="1"/>
          <p:nvPr/>
        </p:nvSpPr>
        <p:spPr>
          <a:xfrm>
            <a:off x="2400300" y="4191000"/>
            <a:ext cx="4343400" cy="461665"/>
          </a:xfrm>
          <a:prstGeom prst="rect">
            <a:avLst/>
          </a:prstGeom>
          <a:noFill/>
        </p:spPr>
        <p:txBody>
          <a:bodyPr wrap="square" rtlCol="0">
            <a:spAutoFit/>
          </a:bodyPr>
          <a:lstStyle/>
          <a:p>
            <a:pPr algn="ctr"/>
            <a:r>
              <a:rPr lang="en-US" sz="2400" dirty="0"/>
              <a:t>Questions</a:t>
            </a:r>
            <a:r>
              <a:rPr lang="en-US" dirty="0"/>
              <a:t>?</a:t>
            </a:r>
          </a:p>
        </p:txBody>
      </p:sp>
      <p:pic>
        <p:nvPicPr>
          <p:cNvPr id="3" name="Picture 2"/>
          <p:cNvPicPr>
            <a:picLocks noChangeAspect="1"/>
          </p:cNvPicPr>
          <p:nvPr/>
        </p:nvPicPr>
        <p:blipFill>
          <a:blip r:embed="rId4"/>
          <a:stretch>
            <a:fillRect/>
          </a:stretch>
        </p:blipFill>
        <p:spPr>
          <a:xfrm>
            <a:off x="0" y="0"/>
            <a:ext cx="9144000" cy="6329066"/>
          </a:xfrm>
          <a:prstGeom prst="rect">
            <a:avLst/>
          </a:prstGeom>
        </p:spPr>
      </p:pic>
    </p:spTree>
    <p:extLst>
      <p:ext uri="{BB962C8B-B14F-4D97-AF65-F5344CB8AC3E}">
        <p14:creationId xmlns:p14="http://schemas.microsoft.com/office/powerpoint/2010/main" val="9531914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Hor2color"/>
          <p:cNvPicPr>
            <a:picLocks noChangeAspect="1" noChangeArrowheads="1"/>
          </p:cNvPicPr>
          <p:nvPr/>
        </p:nvPicPr>
        <p:blipFill>
          <a:blip r:embed="rId3" cstate="print"/>
          <a:srcRect/>
          <a:stretch>
            <a:fillRect/>
          </a:stretch>
        </p:blipFill>
        <p:spPr bwMode="auto">
          <a:xfrm>
            <a:off x="3276600" y="1524000"/>
            <a:ext cx="2286000" cy="1798967"/>
          </a:xfrm>
          <a:prstGeom prst="rect">
            <a:avLst/>
          </a:prstGeom>
          <a:noFill/>
          <a:ln w="9525">
            <a:noFill/>
            <a:miter lim="800000"/>
            <a:headEnd/>
            <a:tailEnd/>
          </a:ln>
        </p:spPr>
      </p:pic>
      <p:sp>
        <p:nvSpPr>
          <p:cNvPr id="2" name="Slide Number Placeholder 1"/>
          <p:cNvSpPr>
            <a:spLocks noGrp="1"/>
          </p:cNvSpPr>
          <p:nvPr>
            <p:ph type="sldNum" sz="quarter" idx="4"/>
          </p:nvPr>
        </p:nvSpPr>
        <p:spPr/>
        <p:txBody>
          <a:bodyPr/>
          <a:lstStyle/>
          <a:p>
            <a:pPr>
              <a:defRPr/>
            </a:pPr>
            <a:fld id="{E232E420-7A3D-42C3-8264-B5BCFC0A3917}" type="slidenum">
              <a:rPr lang="en-US" smtClean="0">
                <a:solidFill>
                  <a:prstClr val="white"/>
                </a:solidFill>
              </a:rPr>
              <a:pPr>
                <a:defRPr/>
              </a:pPr>
              <a:t>5</a:t>
            </a:fld>
            <a:endParaRPr lang="en-US" dirty="0">
              <a:solidFill>
                <a:prstClr val="white"/>
              </a:solidFill>
            </a:endParaRPr>
          </a:p>
        </p:txBody>
      </p:sp>
    </p:spTree>
    <p:extLst>
      <p:ext uri="{BB962C8B-B14F-4D97-AF65-F5344CB8AC3E}">
        <p14:creationId xmlns:p14="http://schemas.microsoft.com/office/powerpoint/2010/main" val="9003634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2.xml><?xml version="1.0" encoding="utf-8"?>
<a:theme xmlns:a="http://schemas.openxmlformats.org/drawingml/2006/main" name="1_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Theme">
      <a:majorFont>
        <a:latin typeface="Times New Roman"/>
        <a:ea typeface="MS Pゴシック"/>
        <a:cs typeface=""/>
      </a:majorFont>
      <a:minorFont>
        <a:latin typeface="Times New Roman"/>
        <a:ea typeface="MS 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Status xmlns="445c0127-97e6-4ecf-8763-62a3d9444353">In Build</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rca:RCAuthoringProperties xmlns:rca="urn:sharePointPublishingRcaProperties">
  <rca:Converter rca:guid="6dfdc5b4-2a28-4a06-b0c6-ad3901e3a807">
    <rca:property rca:type="InheritParentSettings">False</rca:property>
    <rca:property rca:type="SelectedPageLayout">28</rca:property>
    <rca:property rca:type="SelectedPageField">f55c4d88-1f2e-4ad9-aaa8-819af4ee7ee8</rca:property>
    <rca:property rca:type="SelectedStylesField">00000000-0000-0000-0000-000000000000</rca:property>
    <rca:property rca:type="CreatePageWithSourceDocument">True</rca:property>
    <rca:property rca:type="AllowChangeLocationConfig">False</rca:property>
    <rca:property rca:type="ConfiguredPageLocation">https://uofr.rochester.edu</rca:property>
    <rca:property rca:type="CreateSynchronously">False</rca:property>
    <rca:property rca:type="AllowChangeProcessingConfig">False</rca:property>
    <rca:property rca:type="ConverterSpecificSettings"/>
  </rca:Converter>
</rca:RCAuthori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F9BF38ED958B0D42A1DB4C3166A68EE8" ma:contentTypeVersion="2" ma:contentTypeDescription="Create a new document." ma:contentTypeScope="" ma:versionID="108eeeb8665d8e084ebb628891056e6d">
  <xsd:schema xmlns:xsd="http://www.w3.org/2001/XMLSchema" xmlns:p="http://schemas.microsoft.com/office/2006/metadata/properties" xmlns:ns2="445c0127-97e6-4ecf-8763-62a3d9444353" targetNamespace="http://schemas.microsoft.com/office/2006/metadata/properties" ma:root="true" ma:fieldsID="67fc13db787d5e920f87b6a691640e83" ns2:_="">
    <xsd:import namespace="445c0127-97e6-4ecf-8763-62a3d9444353"/>
    <xsd:element name="properties">
      <xsd:complexType>
        <xsd:sequence>
          <xsd:element name="documentManagement">
            <xsd:complexType>
              <xsd:all>
                <xsd:element ref="ns2:Status" minOccurs="0"/>
              </xsd:all>
            </xsd:complexType>
          </xsd:element>
        </xsd:sequence>
      </xsd:complexType>
    </xsd:element>
  </xsd:schema>
  <xsd:schema xmlns:xsd="http://www.w3.org/2001/XMLSchema" xmlns:dms="http://schemas.microsoft.com/office/2006/documentManagement/types" targetNamespace="445c0127-97e6-4ecf-8763-62a3d9444353" elementFormDefault="qualified">
    <xsd:import namespace="http://schemas.microsoft.com/office/2006/documentManagement/types"/>
    <xsd:element name="Status" ma:index="8" nillable="true" ma:displayName="Status" ma:default="In Build" ma:format="Dropdown" ma:internalName="Status">
      <xsd:simpleType>
        <xsd:restriction base="dms:Choice">
          <xsd:enumeration value="In Build"/>
          <xsd:enumeration value="Ready for Testing"/>
          <xsd:enumeration value="In Process"/>
          <xsd:enumeration value="Completed - With Errors"/>
          <xsd:enumeration value="Completed - Without Error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7650506-E0D1-4842-AE4E-075A8982DE02}">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445c0127-97e6-4ecf-8763-62a3d9444353"/>
    <ds:schemaRef ds:uri="http://www.w3.org/XML/1998/namespace"/>
    <ds:schemaRef ds:uri="http://purl.org/dc/dcmitype/"/>
  </ds:schemaRefs>
</ds:datastoreItem>
</file>

<file path=customXml/itemProps2.xml><?xml version="1.0" encoding="utf-8"?>
<ds:datastoreItem xmlns:ds="http://schemas.openxmlformats.org/officeDocument/2006/customXml" ds:itemID="{8CE1EC6E-7DEE-40A7-8470-13A775BFD7B1}">
  <ds:schemaRefs>
    <ds:schemaRef ds:uri="http://schemas.microsoft.com/sharepoint/v3/contenttype/forms"/>
  </ds:schemaRefs>
</ds:datastoreItem>
</file>

<file path=customXml/itemProps3.xml><?xml version="1.0" encoding="utf-8"?>
<ds:datastoreItem xmlns:ds="http://schemas.openxmlformats.org/officeDocument/2006/customXml" ds:itemID="{590AE3C2-51D7-4772-85EF-99B26ACECB13}">
  <ds:schemaRefs>
    <ds:schemaRef ds:uri="urn:sharePointPublishingRcaProperties"/>
  </ds:schemaRefs>
</ds:datastoreItem>
</file>

<file path=customXml/itemProps4.xml><?xml version="1.0" encoding="utf-8"?>
<ds:datastoreItem xmlns:ds="http://schemas.openxmlformats.org/officeDocument/2006/customXml" ds:itemID="{41A2773B-34BB-4B2F-95B1-ED89D2318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c0127-97e6-4ecf-8763-62a3d944435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58523</TotalTime>
  <Words>154</Words>
  <Application>Microsoft Office PowerPoint</Application>
  <PresentationFormat>On-screen Show (4:3)</PresentationFormat>
  <Paragraphs>27</Paragraphs>
  <Slides>5</Slides>
  <Notes>5</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5</vt:i4>
      </vt:variant>
    </vt:vector>
  </HeadingPairs>
  <TitlesOfParts>
    <vt:vector size="15" baseType="lpstr">
      <vt:lpstr>Arial</vt:lpstr>
      <vt:lpstr>Arial Narrow</vt:lpstr>
      <vt:lpstr>Arial Rounded MT Bold</vt:lpstr>
      <vt:lpstr>Calibri</vt:lpstr>
      <vt:lpstr>MS Pゴシック</vt:lpstr>
      <vt:lpstr>Times New Roman</vt:lpstr>
      <vt:lpstr>Wingdings</vt:lpstr>
      <vt:lpstr>Office Theme</vt:lpstr>
      <vt:lpstr>1_Office Theme</vt:lpstr>
      <vt:lpstr>2_Office Theme</vt:lpstr>
      <vt:lpstr>PowerPoint Presentation</vt:lpstr>
      <vt:lpstr>Tips and Tricks – COVID 19 Worktag</vt:lpstr>
      <vt:lpstr>Tips and Tricks – COVID 19 Worktag</vt:lpstr>
      <vt:lpstr>PowerPoint Presentation</vt:lpstr>
      <vt:lpstr>PowerPoint Presentation</vt:lpstr>
    </vt:vector>
  </TitlesOfParts>
  <Company>University of Rochester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EDUCAUSE 2007</dc:subject>
  <dc:creator>Jim Dobbertin, Doug Wylie, John Barden</dc:creator>
  <cp:lastModifiedBy>Flotteron, Debbie</cp:lastModifiedBy>
  <cp:revision>3051</cp:revision>
  <cp:lastPrinted>2018-05-02T18:43:29Z</cp:lastPrinted>
  <dcterms:created xsi:type="dcterms:W3CDTF">2007-09-21T12:15:26Z</dcterms:created>
  <dcterms:modified xsi:type="dcterms:W3CDTF">2020-03-17T18:13:36Z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0x010100F9BF38ED958B0D42A1DB4C3166A68EE8</vt:lpwstr>
  </property>
</Properties>
</file>