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3"/>
  </p:notesMasterIdLst>
  <p:handoutMasterIdLst>
    <p:handoutMasterId r:id="rId14"/>
  </p:handoutMasterIdLst>
  <p:sldIdLst>
    <p:sldId id="1128" r:id="rId8"/>
    <p:sldId id="1147" r:id="rId9"/>
    <p:sldId id="1148" r:id="rId10"/>
    <p:sldId id="1132" r:id="rId11"/>
    <p:sldId id="1042" r:id="rId1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73" d="100"/>
          <a:sy n="73" d="100"/>
        </p:scale>
        <p:origin x="744" y="72"/>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tableStyles" Target="tableStyle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3/17/2020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3/17/2020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14699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200329"/>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a:t>
            </a:r>
            <a:r>
              <a:rPr lang="en-US" sz="3600" dirty="0" smtClean="0">
                <a:solidFill>
                  <a:prstClr val="white"/>
                </a:solidFill>
                <a:latin typeface="Calibri"/>
                <a:ea typeface="+mj-ea"/>
                <a:cs typeface="+mj-cs"/>
              </a:rPr>
              <a:t>COVID-19 </a:t>
            </a:r>
            <a:r>
              <a:rPr lang="en-US" sz="3600" dirty="0" err="1" smtClean="0">
                <a:solidFill>
                  <a:prstClr val="white"/>
                </a:solidFill>
                <a:latin typeface="Calibri"/>
                <a:ea typeface="+mj-ea"/>
                <a:cs typeface="+mj-cs"/>
              </a:rPr>
              <a:t>Worktag</a:t>
            </a:r>
            <a:endParaRPr lang="en-US" sz="3600" dirty="0" smtClean="0">
              <a:solidFill>
                <a:prstClr val="white"/>
              </a:solidFill>
              <a:latin typeface="Calibri"/>
              <a:ea typeface="+mj-ea"/>
              <a:cs typeface="+mj-cs"/>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i="1" dirty="0" smtClean="0">
                <a:cs typeface="Calibri" panose="020F0502020204030204" pitchFamily="34" charset="0"/>
              </a:rPr>
              <a:t>COVID 19 </a:t>
            </a:r>
            <a:r>
              <a:rPr lang="en-US" sz="3200" i="1" dirty="0" err="1" smtClean="0">
                <a:cs typeface="Calibri" panose="020F0502020204030204" pitchFamily="34" charset="0"/>
              </a:rPr>
              <a:t>Worktag</a:t>
            </a:r>
            <a:endParaRPr lang="en-US" sz="20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102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274050"/>
            <a:ext cx="4108450" cy="8509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p:cNvSpPr>
            <a:spLocks noChangeArrowheads="1"/>
          </p:cNvSpPr>
          <p:nvPr/>
        </p:nvSpPr>
        <p:spPr bwMode="auto">
          <a:xfrm>
            <a:off x="393321" y="1271088"/>
            <a:ext cx="8101842"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When creating requisitions or supplier invoice requests for purchases and expenses associated with coronavirus, P2P Initiators can assist in the tracking of financial transactions associated with coronavirus expenses or disruptions by adding the Initiative &gt; COVID 19 </a:t>
            </a:r>
            <a:r>
              <a:rPr kumimoji="0" lang="en-US" altLang="en-US" sz="1600" b="0" i="0" u="none" strike="noStrike" cap="none" normalizeH="0" baseline="0" dirty="0" err="1"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worktag</a:t>
            </a:r>
            <a:r>
              <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wherever you add your FAO.  </a:t>
            </a:r>
            <a:endParaRPr kumimoji="0" lang="en-US" altLang="en-US" sz="1600" b="0"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On Requisitions, in the </a:t>
            </a:r>
            <a:r>
              <a:rPr kumimoji="0" lang="en-US" altLang="en-US" sz="1600" b="1" i="1"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Additional </a:t>
            </a:r>
            <a:r>
              <a:rPr kumimoji="0" lang="en-US" altLang="en-US" sz="1600" b="1" i="1" u="none" strike="noStrike" cap="none" normalizeH="0" baseline="0" dirty="0" err="1"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Worktags</a:t>
            </a:r>
            <a:r>
              <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field, select </a:t>
            </a:r>
            <a:r>
              <a:rPr kumimoji="0" lang="en-US" altLang="en-US" sz="1600" b="1" i="1"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Initiative</a:t>
            </a:r>
            <a:r>
              <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then </a:t>
            </a:r>
            <a:r>
              <a:rPr kumimoji="0" lang="en-US" altLang="en-US" sz="1600" b="1" i="1"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COVID 19</a:t>
            </a:r>
            <a:r>
              <a:rPr kumimoji="0" lang="en-US" altLang="en-US" sz="16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a:t>
            </a:r>
            <a:endParaRPr kumimoji="0" lang="en-US" altLang="en-US" sz="1600" b="0"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0"/>
          <p:cNvSpPr>
            <a:spLocks noChangeArrowheads="1"/>
          </p:cNvSpPr>
          <p:nvPr/>
        </p:nvSpPr>
        <p:spPr bwMode="auto">
          <a:xfrm>
            <a:off x="0" y="91249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2" name="Picture 11"/>
          <p:cNvPicPr>
            <a:picLocks noChangeAspect="1"/>
          </p:cNvPicPr>
          <p:nvPr/>
        </p:nvPicPr>
        <p:blipFill>
          <a:blip r:embed="rId4"/>
          <a:stretch>
            <a:fillRect/>
          </a:stretch>
        </p:blipFill>
        <p:spPr>
          <a:xfrm>
            <a:off x="5638800" y="2819400"/>
            <a:ext cx="3038143" cy="3408382"/>
          </a:xfrm>
          <a:prstGeom prst="rect">
            <a:avLst/>
          </a:prstGeom>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i="1" dirty="0" smtClean="0">
                <a:cs typeface="Calibri" panose="020F0502020204030204" pitchFamily="34" charset="0"/>
              </a:rPr>
              <a:t>COVID 19 </a:t>
            </a:r>
            <a:r>
              <a:rPr lang="en-US" sz="3200" i="1" dirty="0" err="1" smtClean="0">
                <a:cs typeface="Calibri" panose="020F0502020204030204" pitchFamily="34" charset="0"/>
              </a:rPr>
              <a:t>Worktag</a:t>
            </a:r>
            <a:endParaRPr lang="en-US" sz="20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102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274050"/>
            <a:ext cx="4108450" cy="8509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a:spLocks noChangeArrowheads="1"/>
          </p:cNvSpPr>
          <p:nvPr/>
        </p:nvSpPr>
        <p:spPr bwMode="auto">
          <a:xfrm>
            <a:off x="457085" y="1320254"/>
            <a:ext cx="8458315"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r>
              <a:rPr lang="en-US" sz="1600" dirty="0">
                <a:latin typeface="Arial Narrow" panose="020B0606020202030204" pitchFamily="34" charset="0"/>
                <a:ea typeface="Calibri" panose="020F0502020204030204" pitchFamily="34" charset="0"/>
                <a:cs typeface="Times New Roman" panose="02020603050405020304" pitchFamily="18" charset="0"/>
              </a:rPr>
              <a:t>After entering both your FAO and the COVID 19 </a:t>
            </a:r>
            <a:r>
              <a:rPr lang="en-US" sz="1600" dirty="0" err="1">
                <a:latin typeface="Arial Narrow" panose="020B0606020202030204" pitchFamily="34" charset="0"/>
                <a:ea typeface="Calibri" panose="020F0502020204030204" pitchFamily="34" charset="0"/>
                <a:cs typeface="Times New Roman" panose="02020603050405020304" pitchFamily="18" charset="0"/>
              </a:rPr>
              <a:t>worktags</a:t>
            </a:r>
            <a:r>
              <a:rPr lang="en-US" sz="1600" dirty="0">
                <a:latin typeface="Arial Narrow" panose="020B0606020202030204" pitchFamily="34" charset="0"/>
                <a:ea typeface="Calibri" panose="020F0502020204030204" pitchFamily="34" charset="0"/>
                <a:cs typeface="Times New Roman" panose="02020603050405020304" pitchFamily="18" charset="0"/>
              </a:rPr>
              <a:t>, the </a:t>
            </a:r>
            <a:r>
              <a:rPr lang="en-US" sz="1600" dirty="0">
                <a:latin typeface="Arial Narrow" panose="020B0606020202030204" pitchFamily="34" charset="0"/>
                <a:ea typeface="Calibri" panose="020F0502020204030204" pitchFamily="34" charset="0"/>
                <a:cs typeface="Times New Roman" panose="02020603050405020304" pitchFamily="18" charset="0"/>
              </a:rPr>
              <a:t>COVID </a:t>
            </a:r>
            <a:r>
              <a:rPr lang="en-US" sz="1600" dirty="0">
                <a:latin typeface="Arial Narrow" panose="020B0606020202030204" pitchFamily="34" charset="0"/>
                <a:ea typeface="Calibri" panose="020F0502020204030204" pitchFamily="34" charset="0"/>
                <a:cs typeface="Times New Roman" panose="02020603050405020304" pitchFamily="18" charset="0"/>
              </a:rPr>
              <a:t>19 </a:t>
            </a:r>
            <a:r>
              <a:rPr lang="en-US" sz="1600" dirty="0" err="1" smtClean="0">
                <a:latin typeface="Arial Narrow" panose="020B0606020202030204" pitchFamily="34" charset="0"/>
                <a:ea typeface="Calibri" panose="020F0502020204030204" pitchFamily="34" charset="0"/>
                <a:cs typeface="Times New Roman" panose="02020603050405020304" pitchFamily="18" charset="0"/>
              </a:rPr>
              <a:t>worktag</a:t>
            </a:r>
            <a:r>
              <a:rPr lang="en-US" sz="1600" dirty="0" smtClean="0">
                <a:latin typeface="Arial Narrow" panose="020B0606020202030204" pitchFamily="34" charset="0"/>
                <a:ea typeface="Calibri" panose="020F0502020204030204" pitchFamily="34" charset="0"/>
                <a:cs typeface="Times New Roman" panose="02020603050405020304" pitchFamily="18" charset="0"/>
              </a:rPr>
              <a:t> is listed among your</a:t>
            </a:r>
            <a:endParaRPr lang="en-US" sz="1600" dirty="0">
              <a:latin typeface="Arial Narrow" panose="020B0606020202030204" pitchFamily="34" charset="0"/>
              <a:ea typeface="Calibri" panose="020F0502020204030204" pitchFamily="34" charset="0"/>
              <a:cs typeface="Times New Roman" panose="02020603050405020304" pitchFamily="18" charset="0"/>
            </a:endParaRPr>
          </a:p>
          <a:p>
            <a:pPr eaLnBrk="0" hangingPunct="0"/>
            <a:r>
              <a:rPr lang="en-US" sz="1600" dirty="0" smtClean="0">
                <a:latin typeface="Arial Narrow" panose="020B0606020202030204" pitchFamily="34" charset="0"/>
                <a:ea typeface="Calibri" panose="020F0502020204030204" pitchFamily="34" charset="0"/>
                <a:cs typeface="Times New Roman" panose="02020603050405020304" pitchFamily="18" charset="0"/>
              </a:rPr>
              <a:t>financial </a:t>
            </a:r>
            <a:r>
              <a:rPr lang="en-US" sz="1600" dirty="0" err="1">
                <a:latin typeface="Arial Narrow" panose="020B0606020202030204" pitchFamily="34" charset="0"/>
                <a:ea typeface="Calibri" panose="020F0502020204030204" pitchFamily="34" charset="0"/>
                <a:cs typeface="Times New Roman" panose="02020603050405020304" pitchFamily="18" charset="0"/>
              </a:rPr>
              <a:t>worktags</a:t>
            </a:r>
            <a:r>
              <a:rPr lang="en-US" sz="1600" dirty="0">
                <a:latin typeface="Arial Narrow" panose="020B0606020202030204" pitchFamily="34" charset="0"/>
                <a:ea typeface="Calibri" panose="020F0502020204030204" pitchFamily="34"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1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1" name="Rectangle 10"/>
          <p:cNvSpPr>
            <a:spLocks noChangeArrowheads="1"/>
          </p:cNvSpPr>
          <p:nvPr/>
        </p:nvSpPr>
        <p:spPr bwMode="auto">
          <a:xfrm>
            <a:off x="0" y="91249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 name="Picture 2"/>
          <p:cNvPicPr>
            <a:picLocks noChangeAspect="1"/>
          </p:cNvPicPr>
          <p:nvPr/>
        </p:nvPicPr>
        <p:blipFill>
          <a:blip r:embed="rId4"/>
          <a:stretch>
            <a:fillRect/>
          </a:stretch>
        </p:blipFill>
        <p:spPr>
          <a:xfrm>
            <a:off x="4703837" y="1687935"/>
            <a:ext cx="3438095" cy="1819048"/>
          </a:xfrm>
          <a:prstGeom prst="rect">
            <a:avLst/>
          </a:prstGeom>
        </p:spPr>
      </p:pic>
      <p:pic>
        <p:nvPicPr>
          <p:cNvPr id="2055" name="Picture 8"/>
          <p:cNvPicPr>
            <a:picLocks noChangeAspect="1" noChangeArrowheads="1"/>
          </p:cNvPicPr>
          <p:nvPr/>
        </p:nvPicPr>
        <p:blipFill>
          <a:blip r:embed="rId5">
            <a:extLst>
              <a:ext uri="{28A0092B-C50C-407E-A947-70E740481C1C}">
                <a14:useLocalDpi xmlns:a14="http://schemas.microsoft.com/office/drawing/2010/main" val="0"/>
              </a:ext>
            </a:extLst>
          </a:blip>
          <a:srcRect l="2077" t="5246"/>
          <a:stretch>
            <a:fillRect/>
          </a:stretch>
        </p:blipFill>
        <p:spPr bwMode="auto">
          <a:xfrm>
            <a:off x="1604375" y="3934599"/>
            <a:ext cx="3081867" cy="9906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414933"/>
            <a:ext cx="3560657" cy="8509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8"/>
          <p:cNvSpPr>
            <a:spLocks noChangeArrowheads="1"/>
          </p:cNvSpPr>
          <p:nvPr/>
        </p:nvSpPr>
        <p:spPr bwMode="auto">
          <a:xfrm>
            <a:off x="304800" y="3446146"/>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Arial Narrow" panose="020B0606020202030204" pitchFamily="34" charset="0"/>
                <a:ea typeface="Calibri" panose="020F0502020204030204" pitchFamily="34" charset="0"/>
                <a:cs typeface="Times New Roman" panose="02020603050405020304" pitchFamily="18" charset="0"/>
              </a:rPr>
              <a:t>The same entry is used on Supplier Invoice Requests.  In the Additional </a:t>
            </a:r>
            <a:r>
              <a:rPr lang="en-US" altLang="en-US" sz="1600" dirty="0" err="1">
                <a:latin typeface="Arial Narrow" panose="020B0606020202030204" pitchFamily="34" charset="0"/>
                <a:ea typeface="Calibri" panose="020F0502020204030204" pitchFamily="34" charset="0"/>
                <a:cs typeface="Times New Roman" panose="02020603050405020304" pitchFamily="18" charset="0"/>
              </a:rPr>
              <a:t>Worktags</a:t>
            </a:r>
            <a:r>
              <a:rPr lang="en-US" altLang="en-US" sz="1600" dirty="0">
                <a:latin typeface="Arial Narrow" panose="020B0606020202030204" pitchFamily="34" charset="0"/>
                <a:ea typeface="Calibri" panose="020F0502020204030204" pitchFamily="34" charset="0"/>
                <a:cs typeface="Times New Roman" panose="02020603050405020304" pitchFamily="18" charset="0"/>
              </a:rPr>
              <a:t> field select Initiative, then COVID 19:</a:t>
            </a:r>
          </a:p>
        </p:txBody>
      </p:sp>
      <p:sp>
        <p:nvSpPr>
          <p:cNvPr id="15" name="Rectangle 9"/>
          <p:cNvSpPr>
            <a:spLocks noChangeArrowheads="1"/>
          </p:cNvSpPr>
          <p:nvPr/>
        </p:nvSpPr>
        <p:spPr bwMode="auto">
          <a:xfrm>
            <a:off x="610808" y="5060735"/>
            <a:ext cx="79248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Arial Narrow" panose="020B0606020202030204" pitchFamily="34" charset="0"/>
                <a:ea typeface="Calibri" panose="020F0502020204030204" pitchFamily="34" charset="0"/>
                <a:cs typeface="Times New Roman" panose="02020603050405020304" pitchFamily="18" charset="0"/>
              </a:rPr>
              <a:t>After entering both your FAO and the COVID 19 </a:t>
            </a:r>
            <a:r>
              <a:rPr lang="en-US" altLang="en-US" sz="1600" dirty="0" err="1">
                <a:latin typeface="Arial Narrow" panose="020B0606020202030204" pitchFamily="34" charset="0"/>
                <a:ea typeface="Calibri" panose="020F0502020204030204" pitchFamily="34" charset="0"/>
                <a:cs typeface="Times New Roman" panose="02020603050405020304" pitchFamily="18" charset="0"/>
              </a:rPr>
              <a:t>worktags</a:t>
            </a:r>
            <a:r>
              <a:rPr lang="en-US" altLang="en-US" sz="1600" dirty="0">
                <a:latin typeface="Arial Narrow" panose="020B0606020202030204" pitchFamily="34" charset="0"/>
                <a:ea typeface="Calibri" panose="020F0502020204030204" pitchFamily="34" charset="0"/>
                <a:cs typeface="Times New Roman" panose="02020603050405020304" pitchFamily="18" charset="0"/>
              </a:rPr>
              <a:t> the result will appear with both listed: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0"/>
          <p:cNvSpPr>
            <a:spLocks noChangeArrowheads="1"/>
          </p:cNvSpPr>
          <p:nvPr/>
        </p:nvSpPr>
        <p:spPr bwMode="auto">
          <a:xfrm>
            <a:off x="609600" y="6265833"/>
            <a:ext cx="792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86245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5</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Status xmlns="445c0127-97e6-4ecf-8763-62a3d9444353">In Build</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 ds:uri="http://purl.org/dc/dcmitype/"/>
  </ds:schemaRefs>
</ds:datastoreItem>
</file>

<file path=customXml/itemProps2.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3.xml><?xml version="1.0" encoding="utf-8"?>
<ds:datastoreItem xmlns:ds="http://schemas.openxmlformats.org/officeDocument/2006/customXml" ds:itemID="{590AE3C2-51D7-4772-85EF-99B26ACECB13}">
  <ds:schemaRefs>
    <ds:schemaRef ds:uri="urn:sharePointPublishingRcaProperties"/>
  </ds:schemaRefs>
</ds:datastoreItem>
</file>

<file path=customXml/itemProps4.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58523</TotalTime>
  <Words>154</Words>
  <Application>Microsoft Office PowerPoint</Application>
  <PresentationFormat>On-screen Show (4:3)</PresentationFormat>
  <Paragraphs>27</Paragraphs>
  <Slides>5</Slides>
  <Notes>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5</vt:i4>
      </vt:variant>
    </vt:vector>
  </HeadingPairs>
  <TitlesOfParts>
    <vt:vector size="15" baseType="lpstr">
      <vt:lpstr>Arial</vt:lpstr>
      <vt:lpstr>Arial Narrow</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COVID 19 Worktag</vt:lpstr>
      <vt:lpstr>Tips and Tricks – COVID 19 Worktag</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3051</cp:revision>
  <cp:lastPrinted>2018-05-02T18:43:29Z</cp:lastPrinted>
  <dcterms:created xsi:type="dcterms:W3CDTF">2007-09-21T12:15:26Z</dcterms:created>
  <dcterms:modified xsi:type="dcterms:W3CDTF">2020-03-17T18:13:36Z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