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3"/>
  </p:notesMasterIdLst>
  <p:handoutMasterIdLst>
    <p:handoutMasterId r:id="rId14"/>
  </p:handoutMasterIdLst>
  <p:sldIdLst>
    <p:sldId id="1128" r:id="rId8"/>
    <p:sldId id="1147" r:id="rId9"/>
    <p:sldId id="1149" r:id="rId10"/>
    <p:sldId id="1132" r:id="rId11"/>
    <p:sldId id="1042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122" d="100"/>
          <a:sy n="122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Selecting A Commodity on A Non-Catalog Requisition.</a:t>
            </a: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i="1" dirty="0">
                <a:cs typeface="Calibri" panose="020F0502020204030204" pitchFamily="34" charset="0"/>
              </a:rPr>
              <a:t>Choosing A Commodity on A Non-Catalog </a:t>
            </a:r>
            <a:r>
              <a:rPr lang="en-US" sz="3200" i="1" dirty="0" smtClean="0">
                <a:cs typeface="Calibri" panose="020F0502020204030204" pitchFamily="34" charset="0"/>
              </a:rPr>
              <a:t>Requisition</a:t>
            </a:r>
            <a:endParaRPr lang="en-US" sz="2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When Creating a Non-Catalog Request you will have to select a Commodity when you begin the Create Requisition task.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438400"/>
            <a:ext cx="389965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*</a:t>
            </a:r>
            <a:r>
              <a:rPr lang="en-US" sz="2000" b="1" kern="0" dirty="0" smtClean="0">
                <a:solidFill>
                  <a:srgbClr val="2F5897"/>
                </a:solidFill>
                <a:latin typeface="Calibri" panose="020F0502020204030204" pitchFamily="34" charset="0"/>
              </a:rPr>
              <a:t> </a:t>
            </a:r>
            <a:r>
              <a:rPr lang="en-US" sz="2000" b="1" kern="0" dirty="0">
                <a:solidFill>
                  <a:srgbClr val="2F58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Commodity is required for non-catalog requests </a:t>
            </a:r>
            <a:r>
              <a:rPr lang="en-US" sz="2000" kern="0" dirty="0">
                <a:solidFill>
                  <a:srgbClr val="2F58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i="1" kern="0" dirty="0">
                <a:solidFill>
                  <a:srgbClr val="2F58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the same for all lines/line splits</a:t>
            </a:r>
            <a:r>
              <a:rPr lang="en-US" sz="2000" kern="0" dirty="0">
                <a:solidFill>
                  <a:srgbClr val="2F58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 If there are multiple lines on the requisition, select the commodity that most closely relates to the highest dollar value for all lines</a:t>
            </a:r>
            <a:r>
              <a:rPr lang="en-US" sz="2000" kern="0" dirty="0" smtClean="0">
                <a:solidFill>
                  <a:srgbClr val="2F58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If you enter your commodity at this time it will default to all lines.</a:t>
            </a:r>
            <a:endParaRPr lang="en-US" sz="2000" kern="0" dirty="0">
              <a:solidFill>
                <a:srgbClr val="2F58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81200"/>
            <a:ext cx="2493146" cy="473275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3200" i="1" dirty="0">
                <a:cs typeface="Calibri" panose="020F0502020204030204" pitchFamily="34" charset="0"/>
              </a:rPr>
              <a:t>Choosing A Commodity on A Non-Catalog Requisition</a:t>
            </a:r>
            <a:r>
              <a:rPr lang="en-US" sz="3200" dirty="0" smtClean="0">
                <a:latin typeface="Calibri"/>
              </a:rPr>
              <a:t> </a:t>
            </a:r>
            <a:r>
              <a:rPr lang="en-US" sz="1600" dirty="0">
                <a:latin typeface="Calibri"/>
              </a:rPr>
              <a:t>(cont’d)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7825879" cy="2630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842" y="1230592"/>
            <a:ext cx="7900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decide to change the commodity you can do so during checkout by dragging the bottom bar to the right and removing what is there.  Enter the correct commodity.  </a:t>
            </a:r>
            <a:r>
              <a:rPr lang="en-US" dirty="0" smtClean="0">
                <a:solidFill>
                  <a:srgbClr val="FF0000"/>
                </a:solidFill>
              </a:rPr>
              <a:t>Remember that the commodity on all lines must be the same.</a:t>
            </a:r>
            <a:r>
              <a:rPr lang="en-US" dirty="0" smtClean="0"/>
              <a:t>  Decide by choosing the commodity that best matches the highest dollar value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445c0127-97e6-4ecf-8763-62a3d944435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58501</TotalTime>
  <Words>141</Words>
  <Application>Microsoft Office PowerPoint</Application>
  <PresentationFormat>On-screen Show (4:3)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Choosing A Commodity on A Non-Catalog Requisition</vt:lpstr>
      <vt:lpstr>Tips and Tricks-Choosing A Commodity on A Non-Catalog Requisition (cont’d)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3049</cp:revision>
  <cp:lastPrinted>2018-05-02T18:43:29Z</cp:lastPrinted>
  <dcterms:created xsi:type="dcterms:W3CDTF">2007-09-21T12:15:26Z</dcterms:created>
  <dcterms:modified xsi:type="dcterms:W3CDTF">2020-03-03T21:52:09Z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