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3"/>
  </p:notesMasterIdLst>
  <p:handoutMasterIdLst>
    <p:handoutMasterId r:id="rId14"/>
  </p:handoutMasterIdLst>
  <p:sldIdLst>
    <p:sldId id="1128" r:id="rId8"/>
    <p:sldId id="1147" r:id="rId9"/>
    <p:sldId id="1143" r:id="rId10"/>
    <p:sldId id="1132" r:id="rId11"/>
    <p:sldId id="1042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122" d="100"/>
          <a:sy n="122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rochester.edu/procure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Selecting A Ship-To Address.</a:t>
            </a: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800" i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Selecting a Ship-To Address</a:t>
            </a:r>
            <a:endParaRPr lang="en-US" sz="2800" i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When Creating a Non-Catalog </a:t>
            </a:r>
            <a:r>
              <a:rPr lang="en-US" sz="2000" dirty="0" err="1" smtClean="0">
                <a:solidFill>
                  <a:schemeClr val="tx2"/>
                </a:solidFill>
              </a:rPr>
              <a:t>Requisiton</a:t>
            </a:r>
            <a:r>
              <a:rPr lang="en-US" sz="2000" dirty="0" smtClean="0">
                <a:solidFill>
                  <a:schemeClr val="tx2"/>
                </a:solidFill>
              </a:rPr>
              <a:t> or a Marketplace order, you will need to verify your information.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6" y="1981200"/>
            <a:ext cx="4219228" cy="32332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1280" y="1996440"/>
            <a:ext cx="38820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Company, Requester, and Currency will be defaulted upon you first using P2P. </a:t>
            </a:r>
          </a:p>
          <a:p>
            <a:endParaRPr lang="en-US" sz="1200" dirty="0"/>
          </a:p>
          <a:p>
            <a:r>
              <a:rPr lang="en-US" sz="1200" dirty="0" smtClean="0"/>
              <a:t>The Ship-To Address will not initially be set up. To search for your address enter your room # with no special characters (no -, or . ). Once you find your address select it to fill in the field.</a:t>
            </a:r>
          </a:p>
          <a:p>
            <a:endParaRPr lang="en-US" sz="1200" dirty="0"/>
          </a:p>
          <a:p>
            <a:r>
              <a:rPr lang="en-US" sz="1200" dirty="0" smtClean="0"/>
              <a:t>Once you have found your address you can get it added as your default by contacting the P2P Service Center and entering in a Service Ticket.</a:t>
            </a:r>
          </a:p>
          <a:p>
            <a:endParaRPr lang="en-US" sz="1200" dirty="0"/>
          </a:p>
          <a:p>
            <a:r>
              <a:rPr lang="en-US" sz="1200" dirty="0" smtClean="0"/>
              <a:t>If you are having difficulty finding your address contact the P2P Service Center and they can assist.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8548502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800" i="1" dirty="0">
                <a:latin typeface="Arial Rounded MT Bold" panose="020F0704030504030204" pitchFamily="34" charset="0"/>
                <a:cs typeface="Arial" panose="020B0604020202020204" pitchFamily="34" charset="0"/>
              </a:rPr>
              <a:t>Selecting a Ship-To Address</a:t>
            </a:r>
            <a:endParaRPr lang="en-US" sz="2800" i="1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794462"/>
            <a:ext cx="8015217" cy="2819400"/>
          </a:xfrm>
        </p:spPr>
        <p:txBody>
          <a:bodyPr>
            <a:noAutofit/>
          </a:bodyPr>
          <a:lstStyle/>
          <a:p>
            <a:r>
              <a:rPr lang="en-US" sz="1600" dirty="0"/>
              <a:t>Once you have found your address you can get it added as your default by contacting the P2P Service Center and entering in a Service Ticket.</a:t>
            </a:r>
          </a:p>
          <a:p>
            <a:pPr marL="0" indent="0">
              <a:buNone/>
            </a:pPr>
            <a:r>
              <a:rPr lang="en-US" sz="1600" dirty="0" smtClean="0">
                <a:hlinkClick r:id="rId3"/>
              </a:rPr>
              <a:t> 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service.rochester.edu/procurement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If you are having difficulty finding your address contact the P2P Service Center and they can assist</a:t>
            </a:r>
            <a:r>
              <a:rPr lang="en-US" sz="1600" dirty="0" smtClean="0"/>
              <a:t>.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 275-2012</a:t>
            </a:r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1600" dirty="0"/>
              <a:t>The Ship-To Address Can be changed to a different UR address on </a:t>
            </a:r>
            <a:r>
              <a:rPr lang="en-US" sz="1600" dirty="0" smtClean="0"/>
              <a:t>file, if needed.</a:t>
            </a:r>
            <a:endParaRPr lang="en-US" sz="1600" dirty="0"/>
          </a:p>
          <a:p>
            <a:pPr lvl="0"/>
            <a:endParaRPr lang="en-US" sz="2300" dirty="0" smtClean="0">
              <a:solidFill>
                <a:schemeClr val="tx2"/>
              </a:solidFill>
            </a:endParaRPr>
          </a:p>
          <a:p>
            <a:pPr lvl="0"/>
            <a:endParaRPr lang="en-US" sz="2300" dirty="0">
              <a:solidFill>
                <a:schemeClr val="tx2"/>
              </a:solidFill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524000"/>
            <a:ext cx="564164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445c0127-97e6-4ecf-8763-62a3d944435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58662</TotalTime>
  <Words>206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Selecting a Ship-To Address</vt:lpstr>
      <vt:lpstr>Tips and Tricks – Selecting a Ship-To Address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3058</cp:revision>
  <cp:lastPrinted>2018-05-02T18:43:29Z</cp:lastPrinted>
  <dcterms:created xsi:type="dcterms:W3CDTF">2007-09-21T12:15:26Z</dcterms:created>
  <dcterms:modified xsi:type="dcterms:W3CDTF">2020-03-03T21:57:52Z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