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heme/themeOverride1.xml" ContentType="application/vnd.openxmlformats-officedocument.themeOverr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4367" r:id="rId5"/>
    <p:sldMasterId id="2147484379" r:id="rId6"/>
    <p:sldMasterId id="2147484389" r:id="rId7"/>
  </p:sldMasterIdLst>
  <p:notesMasterIdLst>
    <p:notesMasterId r:id="rId15"/>
  </p:notesMasterIdLst>
  <p:handoutMasterIdLst>
    <p:handoutMasterId r:id="rId16"/>
  </p:handoutMasterIdLst>
  <p:sldIdLst>
    <p:sldId id="1128" r:id="rId8"/>
    <p:sldId id="1143" r:id="rId9"/>
    <p:sldId id="1145" r:id="rId10"/>
    <p:sldId id="1147" r:id="rId11"/>
    <p:sldId id="1148" r:id="rId12"/>
    <p:sldId id="1132" r:id="rId13"/>
    <p:sldId id="1042" r:id="rId14"/>
  </p:sldIdLst>
  <p:sldSz cx="9144000" cy="6858000" type="screen4x3"/>
  <p:notesSz cx="7023100" cy="9309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7" userDrawn="1">
          <p15:clr>
            <a:srgbClr val="A4A3A4"/>
          </p15:clr>
        </p15:guide>
        <p15:guide id="2" pos="2168" userDrawn="1">
          <p15:clr>
            <a:srgbClr val="A4A3A4"/>
          </p15:clr>
        </p15:guide>
        <p15:guide id="3" orient="horz" pos="2903" userDrawn="1">
          <p15:clr>
            <a:srgbClr val="A4A3A4"/>
          </p15:clr>
        </p15:guide>
        <p15:guide id="4" pos="2165" userDrawn="1">
          <p15:clr>
            <a:srgbClr val="A4A3A4"/>
          </p15:clr>
        </p15:guide>
        <p15:guide id="5" orient="horz" pos="2888" userDrawn="1">
          <p15:clr>
            <a:srgbClr val="A4A3A4"/>
          </p15:clr>
        </p15:guide>
        <p15:guide id="6" orient="horz" pos="2884" userDrawn="1">
          <p15:clr>
            <a:srgbClr val="A4A3A4"/>
          </p15:clr>
        </p15:guide>
        <p15:guide id="7" orient="horz" pos="2955" userDrawn="1">
          <p15:clr>
            <a:srgbClr val="A4A3A4"/>
          </p15:clr>
        </p15:guide>
        <p15:guide id="8" orient="horz" pos="2951" userDrawn="1">
          <p15:clr>
            <a:srgbClr val="A4A3A4"/>
          </p15:clr>
        </p15:guide>
        <p15:guide id="9" orient="horz" pos="2936" userDrawn="1">
          <p15:clr>
            <a:srgbClr val="A4A3A4"/>
          </p15:clr>
        </p15:guide>
        <p15:guide id="10" orient="horz" pos="2932" userDrawn="1">
          <p15:clr>
            <a:srgbClr val="A4A3A4"/>
          </p15:clr>
        </p15:guide>
        <p15:guide id="11" pos="2217" userDrawn="1">
          <p15:clr>
            <a:srgbClr val="A4A3A4"/>
          </p15:clr>
        </p15:guide>
        <p15:guide id="12" pos="221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its_local" initials="i"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076B4"/>
    <a:srgbClr val="2C5D98"/>
    <a:srgbClr val="FFCC00"/>
    <a:srgbClr val="003E74"/>
    <a:srgbClr val="E26A54"/>
    <a:srgbClr val="FFFFFF"/>
    <a:srgbClr val="C7E68F"/>
    <a:srgbClr val="FFEB89"/>
    <a:srgbClr val="FFFFCC"/>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34" autoAdjust="0"/>
    <p:restoredTop sz="95405" autoAdjust="0"/>
  </p:normalViewPr>
  <p:slideViewPr>
    <p:cSldViewPr>
      <p:cViewPr varScale="1">
        <p:scale>
          <a:sx n="103" d="100"/>
          <a:sy n="103" d="100"/>
        </p:scale>
        <p:origin x="1239" y="71"/>
      </p:cViewPr>
      <p:guideLst>
        <p:guide orient="horz" pos="2160"/>
        <p:guide pos="2880"/>
      </p:guideLst>
    </p:cSldViewPr>
  </p:slideViewPr>
  <p:outlineViewPr>
    <p:cViewPr>
      <p:scale>
        <a:sx n="33" d="100"/>
        <a:sy n="33" d="100"/>
      </p:scale>
      <p:origin x="0" y="10392"/>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3" d="100"/>
          <a:sy n="63" d="100"/>
        </p:scale>
        <p:origin x="-3072" y="-77"/>
      </p:cViewPr>
      <p:guideLst>
        <p:guide orient="horz" pos="2907"/>
        <p:guide pos="2168"/>
        <p:guide orient="horz" pos="2903"/>
        <p:guide pos="2165"/>
        <p:guide orient="horz" pos="2888"/>
        <p:guide orient="horz" pos="2884"/>
        <p:guide orient="horz" pos="2955"/>
        <p:guide orient="horz" pos="2951"/>
        <p:guide orient="horz" pos="2936"/>
        <p:guide orient="horz" pos="2932"/>
        <p:guide pos="2217"/>
        <p:guide pos="221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4.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3.xml"/><Relationship Id="rId19" Type="http://schemas.openxmlformats.org/officeDocument/2006/relationships/viewProps" Target="viewProps.xml"/><Relationship Id="rId86" Type="http://schemas.microsoft.com/office/2015/10/relationships/revisionInfo" Target="revisionInfo.xml"/><Relationship Id="rId4" Type="http://schemas.openxmlformats.org/officeDocument/2006/relationships/customXml" Target="../customXml/item4.xml"/><Relationship Id="rId9" Type="http://schemas.openxmlformats.org/officeDocument/2006/relationships/slide" Target="slides/slide2.xml"/><Relationship Id="rId14"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1928" tIns="45965" rIns="91928" bIns="45965" rtlCol="0"/>
          <a:lstStyle>
            <a:lvl1pPr algn="l">
              <a:defRPr sz="1200"/>
            </a:lvl1pPr>
          </a:lstStyle>
          <a:p>
            <a:endParaRPr lang="en-US" dirty="0"/>
          </a:p>
        </p:txBody>
      </p:sp>
      <p:sp>
        <p:nvSpPr>
          <p:cNvPr id="3" name="Date Placeholder 2"/>
          <p:cNvSpPr>
            <a:spLocks noGrp="1"/>
          </p:cNvSpPr>
          <p:nvPr>
            <p:ph type="dt" sz="quarter" idx="1"/>
          </p:nvPr>
        </p:nvSpPr>
        <p:spPr>
          <a:xfrm>
            <a:off x="3978384" y="2"/>
            <a:ext cx="3043131" cy="465455"/>
          </a:xfrm>
          <a:prstGeom prst="rect">
            <a:avLst/>
          </a:prstGeom>
        </p:spPr>
        <p:txBody>
          <a:bodyPr vert="horz" lIns="91928" tIns="45965" rIns="91928" bIns="45965" rtlCol="0"/>
          <a:lstStyle>
            <a:lvl1pPr algn="r">
              <a:defRPr sz="1200"/>
            </a:lvl1pPr>
          </a:lstStyle>
          <a:p>
            <a:fld id="{C5665B36-4B68-4038-B04C-4259637837E9}" type="datetimeFigureOut">
              <a:rPr lang="en-US" smtClean="0"/>
              <a:pPr/>
              <a:t>5/6/2020</a:t>
            </a:fld>
            <a:endParaRPr lang="en-US" dirty="0"/>
          </a:p>
        </p:txBody>
      </p:sp>
      <p:sp>
        <p:nvSpPr>
          <p:cNvPr id="4" name="Footer Placeholder 3"/>
          <p:cNvSpPr>
            <a:spLocks noGrp="1"/>
          </p:cNvSpPr>
          <p:nvPr>
            <p:ph type="ftr" sz="quarter" idx="2"/>
          </p:nvPr>
        </p:nvSpPr>
        <p:spPr>
          <a:xfrm>
            <a:off x="11" y="8842059"/>
            <a:ext cx="3043131" cy="465455"/>
          </a:xfrm>
          <a:prstGeom prst="rect">
            <a:avLst/>
          </a:prstGeom>
        </p:spPr>
        <p:txBody>
          <a:bodyPr vert="horz" lIns="91928" tIns="45965" rIns="91928" bIns="459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8384" y="8842059"/>
            <a:ext cx="3043131" cy="465455"/>
          </a:xfrm>
          <a:prstGeom prst="rect">
            <a:avLst/>
          </a:prstGeom>
        </p:spPr>
        <p:txBody>
          <a:bodyPr vert="horz" lIns="91928" tIns="45965" rIns="91928" bIns="45965" rtlCol="0" anchor="b"/>
          <a:lstStyle>
            <a:lvl1pPr algn="r">
              <a:defRPr sz="1200"/>
            </a:lvl1pPr>
          </a:lstStyle>
          <a:p>
            <a:fld id="{D13542EC-0850-4146-A731-B7F0AE82D523}" type="slidenum">
              <a:rPr lang="en-US" smtClean="0"/>
              <a:pPr/>
              <a:t>‹#›</a:t>
            </a:fld>
            <a:endParaRPr lang="en-US" dirty="0"/>
          </a:p>
        </p:txBody>
      </p:sp>
    </p:spTree>
    <p:extLst>
      <p:ext uri="{BB962C8B-B14F-4D97-AF65-F5344CB8AC3E}">
        <p14:creationId xmlns:p14="http://schemas.microsoft.com/office/powerpoint/2010/main" val="3418615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1" y="2"/>
            <a:ext cx="3043131" cy="465455"/>
          </a:xfrm>
          <a:prstGeom prst="rect">
            <a:avLst/>
          </a:prstGeom>
        </p:spPr>
        <p:txBody>
          <a:bodyPr vert="horz" lIns="93454" tIns="46726" rIns="93454" bIns="46726" rtlCol="0"/>
          <a:lstStyle>
            <a:lvl1pPr algn="l">
              <a:defRPr sz="1200"/>
            </a:lvl1pPr>
          </a:lstStyle>
          <a:p>
            <a:pPr>
              <a:defRPr/>
            </a:pPr>
            <a:endParaRPr lang="en-US" dirty="0"/>
          </a:p>
        </p:txBody>
      </p:sp>
      <p:sp>
        <p:nvSpPr>
          <p:cNvPr id="3" name="Date Placeholder 2"/>
          <p:cNvSpPr>
            <a:spLocks noGrp="1"/>
          </p:cNvSpPr>
          <p:nvPr>
            <p:ph type="dt" idx="1"/>
          </p:nvPr>
        </p:nvSpPr>
        <p:spPr>
          <a:xfrm>
            <a:off x="3978384" y="2"/>
            <a:ext cx="3043131" cy="465455"/>
          </a:xfrm>
          <a:prstGeom prst="rect">
            <a:avLst/>
          </a:prstGeom>
        </p:spPr>
        <p:txBody>
          <a:bodyPr vert="horz" lIns="93454" tIns="46726" rIns="93454" bIns="46726" rtlCol="0"/>
          <a:lstStyle>
            <a:lvl1pPr algn="r">
              <a:defRPr sz="1200"/>
            </a:lvl1pPr>
          </a:lstStyle>
          <a:p>
            <a:pPr>
              <a:defRPr/>
            </a:pPr>
            <a:fld id="{B899B9D9-9514-4BB5-BD1B-84C8C666A399}" type="datetimeFigureOut">
              <a:rPr lang="en-US"/>
              <a:pPr>
                <a:defRPr/>
              </a:pPr>
              <a:t>5/6/2020</a:t>
            </a:fld>
            <a:endParaRPr lang="en-US" dirty="0"/>
          </a:p>
        </p:txBody>
      </p:sp>
      <p:sp>
        <p:nvSpPr>
          <p:cNvPr id="4" name="Slide Image Placeholder 3"/>
          <p:cNvSpPr>
            <a:spLocks noGrp="1" noRot="1" noChangeAspect="1"/>
          </p:cNvSpPr>
          <p:nvPr>
            <p:ph type="sldImg" idx="2"/>
          </p:nvPr>
        </p:nvSpPr>
        <p:spPr>
          <a:xfrm>
            <a:off x="1185863" y="698500"/>
            <a:ext cx="4652962" cy="3490913"/>
          </a:xfrm>
          <a:prstGeom prst="rect">
            <a:avLst/>
          </a:prstGeom>
          <a:noFill/>
          <a:ln w="12700">
            <a:solidFill>
              <a:prstClr val="black"/>
            </a:solidFill>
          </a:ln>
        </p:spPr>
        <p:txBody>
          <a:bodyPr vert="horz" lIns="93454" tIns="46726" rIns="93454" bIns="46726" rtlCol="0" anchor="ctr"/>
          <a:lstStyle/>
          <a:p>
            <a:pPr lvl="0"/>
            <a:endParaRPr lang="en-US" noProof="0" dirty="0"/>
          </a:p>
        </p:txBody>
      </p:sp>
      <p:sp>
        <p:nvSpPr>
          <p:cNvPr id="5" name="Notes Placeholder 4"/>
          <p:cNvSpPr>
            <a:spLocks noGrp="1"/>
          </p:cNvSpPr>
          <p:nvPr>
            <p:ph type="body" sz="quarter" idx="3"/>
          </p:nvPr>
        </p:nvSpPr>
        <p:spPr>
          <a:xfrm>
            <a:off x="702631" y="4421830"/>
            <a:ext cx="5617843" cy="4189095"/>
          </a:xfrm>
          <a:prstGeom prst="rect">
            <a:avLst/>
          </a:prstGeom>
        </p:spPr>
        <p:txBody>
          <a:bodyPr vert="horz" lIns="93454" tIns="46726" rIns="93454" bIns="46726"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11" y="8842059"/>
            <a:ext cx="3043131" cy="465455"/>
          </a:xfrm>
          <a:prstGeom prst="rect">
            <a:avLst/>
          </a:prstGeom>
        </p:spPr>
        <p:txBody>
          <a:bodyPr vert="horz" lIns="93454" tIns="46726" rIns="93454" bIns="46726" rtlCol="0" anchor="b"/>
          <a:lstStyle>
            <a:lvl1pPr algn="l">
              <a:defRPr sz="1200"/>
            </a:lvl1pPr>
          </a:lstStyle>
          <a:p>
            <a:pPr>
              <a:defRPr/>
            </a:pPr>
            <a:endParaRPr lang="en-US" dirty="0"/>
          </a:p>
        </p:txBody>
      </p:sp>
      <p:sp>
        <p:nvSpPr>
          <p:cNvPr id="7" name="Slide Number Placeholder 6"/>
          <p:cNvSpPr>
            <a:spLocks noGrp="1"/>
          </p:cNvSpPr>
          <p:nvPr>
            <p:ph type="sldNum" sz="quarter" idx="5"/>
          </p:nvPr>
        </p:nvSpPr>
        <p:spPr>
          <a:xfrm>
            <a:off x="3978384" y="8842059"/>
            <a:ext cx="3043131" cy="465455"/>
          </a:xfrm>
          <a:prstGeom prst="rect">
            <a:avLst/>
          </a:prstGeom>
        </p:spPr>
        <p:txBody>
          <a:bodyPr vert="horz" lIns="93454" tIns="46726" rIns="93454" bIns="46726" rtlCol="0" anchor="b"/>
          <a:lstStyle>
            <a:lvl1pPr algn="r">
              <a:defRPr sz="1200"/>
            </a:lvl1pPr>
          </a:lstStyle>
          <a:p>
            <a:pPr>
              <a:defRPr/>
            </a:pPr>
            <a:fld id="{6DD86180-870F-4C4E-80A9-4C1C75E40D3B}" type="slidenum">
              <a:rPr lang="en-US"/>
              <a:pPr>
                <a:defRPr/>
              </a:pPr>
              <a:t>‹#›</a:t>
            </a:fld>
            <a:endParaRPr lang="en-US" dirty="0"/>
          </a:p>
        </p:txBody>
      </p:sp>
    </p:spTree>
    <p:extLst>
      <p:ext uri="{BB962C8B-B14F-4D97-AF65-F5344CB8AC3E}">
        <p14:creationId xmlns:p14="http://schemas.microsoft.com/office/powerpoint/2010/main" val="202247317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wrap="square" numCol="1" anchor="t" anchorCtr="0" compatLnSpc="1">
            <a:prstTxWarp prst="textNoShape">
              <a:avLst/>
            </a:prstTxWarp>
          </a:bodyPr>
          <a:lstStyle/>
          <a:p>
            <a:endParaRPr lang="en-US" dirty="0"/>
          </a:p>
        </p:txBody>
      </p:sp>
    </p:spTree>
    <p:extLst>
      <p:ext uri="{BB962C8B-B14F-4D97-AF65-F5344CB8AC3E}">
        <p14:creationId xmlns:p14="http://schemas.microsoft.com/office/powerpoint/2010/main" val="24356110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2</a:t>
            </a:fld>
            <a:endParaRPr lang="en-US" dirty="0"/>
          </a:p>
        </p:txBody>
      </p:sp>
    </p:spTree>
    <p:extLst>
      <p:ext uri="{BB962C8B-B14F-4D97-AF65-F5344CB8AC3E}">
        <p14:creationId xmlns:p14="http://schemas.microsoft.com/office/powerpoint/2010/main" val="8902595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3</a:t>
            </a:fld>
            <a:endParaRPr lang="en-US" dirty="0"/>
          </a:p>
        </p:txBody>
      </p:sp>
    </p:spTree>
    <p:extLst>
      <p:ext uri="{BB962C8B-B14F-4D97-AF65-F5344CB8AC3E}">
        <p14:creationId xmlns:p14="http://schemas.microsoft.com/office/powerpoint/2010/main" val="16651151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4</a:t>
            </a:fld>
            <a:endParaRPr lang="en-US" dirty="0"/>
          </a:p>
        </p:txBody>
      </p:sp>
    </p:spTree>
    <p:extLst>
      <p:ext uri="{BB962C8B-B14F-4D97-AF65-F5344CB8AC3E}">
        <p14:creationId xmlns:p14="http://schemas.microsoft.com/office/powerpoint/2010/main" val="11998033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5</a:t>
            </a:fld>
            <a:endParaRPr lang="en-US" dirty="0"/>
          </a:p>
        </p:txBody>
      </p:sp>
    </p:spTree>
    <p:extLst>
      <p:ext uri="{BB962C8B-B14F-4D97-AF65-F5344CB8AC3E}">
        <p14:creationId xmlns:p14="http://schemas.microsoft.com/office/powerpoint/2010/main" val="237876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pPr>
                <a:defRPr/>
              </a:pPr>
              <a:t>6</a:t>
            </a:fld>
            <a:endParaRPr lang="en-US" dirty="0"/>
          </a:p>
        </p:txBody>
      </p:sp>
    </p:spTree>
    <p:extLst>
      <p:ext uri="{BB962C8B-B14F-4D97-AF65-F5344CB8AC3E}">
        <p14:creationId xmlns:p14="http://schemas.microsoft.com/office/powerpoint/2010/main" val="20668946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6DD86180-870F-4C4E-80A9-4C1C75E40D3B}" type="slidenum">
              <a:rPr lang="en-US" smtClean="0">
                <a:solidFill>
                  <a:prstClr val="black"/>
                </a:solidFill>
              </a:rPr>
              <a:pPr>
                <a:defRPr/>
              </a:pPr>
              <a:t>7</a:t>
            </a:fld>
            <a:endParaRPr lang="en-US" dirty="0">
              <a:solidFill>
                <a:prstClr val="black"/>
              </a:solidFill>
            </a:endParaRPr>
          </a:p>
        </p:txBody>
      </p:sp>
    </p:spTree>
    <p:extLst>
      <p:ext uri="{BB962C8B-B14F-4D97-AF65-F5344CB8AC3E}">
        <p14:creationId xmlns:p14="http://schemas.microsoft.com/office/powerpoint/2010/main" val="792485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pPr>
                <a:defRPr/>
              </a:pPr>
              <a:t>‹#›</a:t>
            </a:fld>
            <a:endParaRPr lang="en-US" dirty="0"/>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pPr>
                <a:defRPr/>
              </a:pPr>
              <a:t>‹#›</a:t>
            </a:fld>
            <a:endParaRPr lang="en-US" dirty="0"/>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2057400"/>
            <a:ext cx="7772400" cy="1143000"/>
          </a:xfrm>
        </p:spPr>
        <p:txBody>
          <a:bodyPr/>
          <a:lstStyle>
            <a:lvl1pPr>
              <a:defRPr/>
            </a:lvl1pPr>
          </a:lstStyle>
          <a:p>
            <a:pPr lvl="0"/>
            <a:r>
              <a:rPr lang="en-US" altLang="en-US" noProof="0" dirty="0"/>
              <a:t>Click to edit Master title style</a:t>
            </a:r>
          </a:p>
        </p:txBody>
      </p:sp>
      <p:sp>
        <p:nvSpPr>
          <p:cNvPr id="3075" name="Rectangle 3"/>
          <p:cNvSpPr>
            <a:spLocks noGrp="1" noChangeArrowheads="1"/>
          </p:cNvSpPr>
          <p:nvPr>
            <p:ph type="subTitle" idx="1"/>
          </p:nvPr>
        </p:nvSpPr>
        <p:spPr>
          <a:xfrm>
            <a:off x="685800" y="3505200"/>
            <a:ext cx="7772400" cy="1752600"/>
          </a:xfrm>
        </p:spPr>
        <p:txBody>
          <a:bodyPr/>
          <a:lstStyle>
            <a:lvl1pPr marL="0" indent="0" algn="ctr">
              <a:buFont typeface="Wingdings" pitchFamily="124" charset="2"/>
              <a:buNone/>
              <a:defRPr/>
            </a:lvl1pPr>
          </a:lstStyle>
          <a:p>
            <a:pPr lvl="0"/>
            <a:r>
              <a:rPr lang="en-US" altLang="en-US" noProof="0"/>
              <a:t>Click to edit Master subtitle style</a:t>
            </a:r>
          </a:p>
        </p:txBody>
      </p:sp>
      <p:pic>
        <p:nvPicPr>
          <p:cNvPr id="3079" name="Picture 7" descr="footerdark"/>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929079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Line 9"/>
          <p:cNvSpPr>
            <a:spLocks noChangeShapeType="1"/>
          </p:cNvSpPr>
          <p:nvPr userDrawn="1"/>
        </p:nvSpPr>
        <p:spPr bwMode="auto">
          <a:xfrm>
            <a:off x="685800" y="1295400"/>
            <a:ext cx="7772400" cy="0"/>
          </a:xfrm>
          <a:prstGeom prst="line">
            <a:avLst/>
          </a:prstGeom>
          <a:noFill/>
          <a:ln w="50800">
            <a:solidFill>
              <a:srgbClr val="FFDE3B"/>
            </a:solidFill>
            <a:round/>
            <a:headEnd/>
            <a:tailEnd/>
          </a:ln>
        </p:spPr>
        <p:txBody>
          <a:bodyPr/>
          <a:lstStyle/>
          <a:p>
            <a:endParaRPr lang="en-US">
              <a:solidFill>
                <a:srgbClr val="FFFF00"/>
              </a:solidFill>
            </a:endParaRPr>
          </a:p>
        </p:txBody>
      </p:sp>
    </p:spTree>
    <p:extLst>
      <p:ext uri="{BB962C8B-B14F-4D97-AF65-F5344CB8AC3E}">
        <p14:creationId xmlns:p14="http://schemas.microsoft.com/office/powerpoint/2010/main" val="166763316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9265879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dirty="0"/>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487691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0912104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dirty="0"/>
              <a:t>Click to edit Master title style</a:t>
            </a:r>
          </a:p>
        </p:txBody>
      </p:sp>
    </p:spTree>
    <p:extLst>
      <p:ext uri="{BB962C8B-B14F-4D97-AF65-F5344CB8AC3E}">
        <p14:creationId xmlns:p14="http://schemas.microsoft.com/office/powerpoint/2010/main" val="11772790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347479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800" b="1"/>
            </a:lvl1pPr>
          </a:lstStyle>
          <a:p>
            <a:r>
              <a:rPr lang="en-US" dirty="0"/>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7772291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2000" b="1">
                <a:solidFill>
                  <a:schemeClr val="bg1"/>
                </a:solidFill>
              </a:defRPr>
            </a:lvl1pPr>
          </a:lstStyle>
          <a:p>
            <a:pPr>
              <a:defRPr/>
            </a:pPr>
            <a:fld id="{E232E420-7A3D-42C3-8264-B5BCFC0A3917}" type="slidenum">
              <a:rPr lang="en-US" smtClean="0"/>
              <a:pPr>
                <a:defRPr/>
              </a:pPr>
              <a:t>‹#›</a:t>
            </a:fld>
            <a:endParaRPr lang="en-US" dirty="0"/>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5643110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2993985836"/>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377628875"/>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978817818"/>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627726774"/>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8"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46223566"/>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109032549"/>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98518621"/>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360944858"/>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6"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535178335"/>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0F709A0E-C91D-4C08-96DA-A9EF50F9173D}"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784612543"/>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endParaRPr lang="en-US" dirty="0">
              <a:solidFill>
                <a:prstClr val="white"/>
              </a:solidFill>
            </a:endParaRPr>
          </a:p>
        </p:txBody>
      </p:sp>
      <p:sp>
        <p:nvSpPr>
          <p:cNvPr id="5" name="Footer Placeholder 4"/>
          <p:cNvSpPr>
            <a:spLocks noGrp="1"/>
          </p:cNvSpPr>
          <p:nvPr>
            <p:ph type="ftr" sz="quarter" idx="11"/>
          </p:nvPr>
        </p:nvSpPr>
        <p:spPr/>
        <p:txBody>
          <a:bodyPr/>
          <a:lstStyle>
            <a:lvl1pPr>
              <a:defRPr/>
            </a:lvl1pPr>
          </a:lstStyle>
          <a:p>
            <a:pPr>
              <a:defRPr/>
            </a:pPr>
            <a:endParaRPr lang="en-US" dirty="0">
              <a:solidFill>
                <a:prstClr val="white"/>
              </a:solidFill>
            </a:endParaRPr>
          </a:p>
        </p:txBody>
      </p:sp>
      <p:sp>
        <p:nvSpPr>
          <p:cNvPr id="6" name="Slide Number Placeholder 5"/>
          <p:cNvSpPr>
            <a:spLocks noGrp="1"/>
          </p:cNvSpPr>
          <p:nvPr>
            <p:ph type="sldNum" sz="quarter" idx="12"/>
          </p:nvPr>
        </p:nvSpPr>
        <p:spPr/>
        <p:txBody>
          <a:bodyPr/>
          <a:lstStyle>
            <a:lvl1pPr>
              <a:defRPr/>
            </a:lvl1pPr>
          </a:lstStyle>
          <a:p>
            <a:pPr>
              <a:defRPr/>
            </a:pPr>
            <a:fld id="{D1C7F986-FBD9-4779-89EA-1BAFE2822712}" type="slidenum">
              <a:rPr lang="en-US">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1767453570"/>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BCBA890F-08BD-4227-B960-C236C3729EDF}" type="slidenum">
              <a:rPr lang="en-US"/>
              <a:pPr>
                <a:defRPr/>
              </a:pPr>
              <a:t>‹#›</a:t>
            </a:fld>
            <a:endParaRPr lang="en-US" dirty="0"/>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pPr>
              <a:defRPr/>
            </a:pPr>
            <a:fld id="{CD34880E-BE94-4AD5-ABF2-077AEC65D94C}" type="slidenum">
              <a:rPr lang="en-US"/>
              <a:pPr>
                <a:defRPr/>
              </a:pPr>
              <a:t>‹#›</a:t>
            </a:fld>
            <a:endParaRPr lang="en-US" dirty="0"/>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pPr>
              <a:defRPr/>
            </a:pPr>
            <a:fld id="{6B0F0BC1-900A-47A7-B68B-80E16F4A2F51}" type="slidenum">
              <a:rPr lang="en-US"/>
              <a:pPr>
                <a:defRPr/>
              </a:pPr>
              <a:t>‹#›</a:t>
            </a:fld>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pPr>
              <a:defRPr/>
            </a:pPr>
            <a:fld id="{B9B895C5-5B7E-4DA2-B36B-DA5C7BBD6287}" type="slidenum">
              <a:rPr lang="en-US"/>
              <a:pPr>
                <a:defRPr/>
              </a:pPr>
              <a:t>‹#›</a:t>
            </a:fld>
            <a:endParaRPr lang="en-US" dirty="0"/>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3BD4502B-7789-4E8F-BB3D-5A5CA3FEC2D1}" type="slidenum">
              <a:rPr lang="en-US"/>
              <a:pPr>
                <a:defRPr/>
              </a:pPr>
              <a:t>‹#›</a:t>
            </a:fld>
            <a:endParaRPr lang="en-US" dirty="0"/>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pPr>
              <a:defRPr/>
            </a:pPr>
            <a:fld id="{19F6E41A-9738-42AF-AA10-C4A23CB8C352}" type="slidenum">
              <a:rPr lang="en-US"/>
              <a:pPr>
                <a:defRPr/>
              </a:pPr>
              <a:t>‹#›</a:t>
            </a:fld>
            <a:endParaRPr lang="en-US" dirty="0"/>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1.png"/><Relationship Id="rId5" Type="http://schemas.openxmlformats.org/officeDocument/2006/relationships/slideLayout" Target="../slideLayouts/slideLayout16.xml"/><Relationship Id="rId10" Type="http://schemas.openxmlformats.org/officeDocument/2006/relationships/theme" Target="../theme/theme2.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theme" Target="../theme/theme3.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4368" r:id="rId1"/>
    <p:sldLayoutId id="2147484369" r:id="rId2"/>
    <p:sldLayoutId id="2147484370" r:id="rId3"/>
    <p:sldLayoutId id="2147484371" r:id="rId4"/>
    <p:sldLayoutId id="2147484372" r:id="rId5"/>
    <p:sldLayoutId id="2147484373" r:id="rId6"/>
    <p:sldLayoutId id="2147484374" r:id="rId7"/>
    <p:sldLayoutId id="2147484375" r:id="rId8"/>
    <p:sldLayoutId id="2147484376" r:id="rId9"/>
    <p:sldLayoutId id="2147484377" r:id="rId10"/>
    <p:sldLayoutId id="2147484378"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pic>
        <p:nvPicPr>
          <p:cNvPr id="1036" name="Picture 12" descr="footerdark"/>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0" y="6276975"/>
            <a:ext cx="9144000" cy="581025"/>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5"/>
          <p:cNvSpPr txBox="1">
            <a:spLocks/>
          </p:cNvSpPr>
          <p:nvPr userDrawn="1"/>
        </p:nvSpPr>
        <p:spPr>
          <a:xfrm>
            <a:off x="6553200" y="6356350"/>
            <a:ext cx="2133600" cy="365125"/>
          </a:xfrm>
          <a:prstGeom prst="rect">
            <a:avLst/>
          </a:prstGeom>
        </p:spPr>
        <p:txBody>
          <a:bodyPr vert="horz" lIns="91440" tIns="45720" rIns="91440" bIns="45720" rtlCol="0" anchor="ctr"/>
          <a:lstStyle>
            <a:defPPr>
              <a:defRPr lang="en-US"/>
            </a:defPPr>
            <a:lvl1pPr algn="r" rtl="0" fontAlgn="base">
              <a:spcBef>
                <a:spcPct val="0"/>
              </a:spcBef>
              <a:spcAft>
                <a:spcPct val="0"/>
              </a:spcAft>
              <a:defRPr sz="1200" kern="1200">
                <a:solidFill>
                  <a:schemeClr val="bg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1C7F986-FBD9-4779-89EA-1BAFE2822712}" type="slidenum">
              <a:rPr kumimoji="0" lang="en-US" sz="1200" b="0" i="0" u="none" strike="noStrike" kern="1200" cap="none" spc="0" normalizeH="0" baseline="0" noProof="0" smtClean="0">
                <a:ln>
                  <a:noFill/>
                </a:ln>
                <a:solidFill>
                  <a:prstClr val="white"/>
                </a:solidFill>
                <a:effectLst/>
                <a:uLnTx/>
                <a:uFillTx/>
                <a:latin typeface="Arial"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a:t>
            </a:fld>
            <a:endParaRPr kumimoji="0" lang="en-US" sz="1200" b="0" i="0" u="none" strike="noStrike" kern="1200" cap="none" spc="0" normalizeH="0" baseline="0" noProof="0" dirty="0">
              <a:ln>
                <a:noFill/>
              </a:ln>
              <a:solidFill>
                <a:prstClr val="white"/>
              </a:solidFill>
              <a:effectLst/>
              <a:uLnTx/>
              <a:uFillTx/>
              <a:latin typeface="Arial" charset="0"/>
              <a:ea typeface="+mn-ea"/>
              <a:cs typeface="+mn-cs"/>
            </a:endParaRPr>
          </a:p>
        </p:txBody>
      </p:sp>
    </p:spTree>
    <p:extLst>
      <p:ext uri="{BB962C8B-B14F-4D97-AF65-F5344CB8AC3E}">
        <p14:creationId xmlns:p14="http://schemas.microsoft.com/office/powerpoint/2010/main" val="2976476352"/>
      </p:ext>
    </p:extLst>
  </p:cSld>
  <p:clrMap bg1="lt1" tx1="dk1" bg2="lt2" tx2="dk2" accent1="accent1" accent2="accent2" accent3="accent3" accent4="accent4" accent5="accent5" accent6="accent6" hlink="hlink" folHlink="folHlink"/>
  <p:sldLayoutIdLst>
    <p:sldLayoutId id="2147484380" r:id="rId1"/>
    <p:sldLayoutId id="2147484381" r:id="rId2"/>
    <p:sldLayoutId id="2147484382" r:id="rId3"/>
    <p:sldLayoutId id="2147484383" r:id="rId4"/>
    <p:sldLayoutId id="2147484384" r:id="rId5"/>
    <p:sldLayoutId id="2147484385" r:id="rId6"/>
    <p:sldLayoutId id="2147484386" r:id="rId7"/>
    <p:sldLayoutId id="2147484387" r:id="rId8"/>
    <p:sldLayoutId id="2147484388" r:id="rId9"/>
  </p:sldLayoutIdLst>
  <p:hf hdr="0" ftr="0"/>
  <p:txStyles>
    <p:title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p:titleStyle>
    <p:bodyStyle>
      <a:lvl1pPr marL="342900" indent="-342900" algn="l" rtl="0" fontAlgn="base">
        <a:spcBef>
          <a:spcPct val="20000"/>
        </a:spcBef>
        <a:spcAft>
          <a:spcPct val="0"/>
        </a:spcAft>
        <a:buFont typeface="Wingdings" pitchFamily="124" charset="2"/>
        <a:buChar char="§"/>
        <a:defRPr sz="3200">
          <a:solidFill>
            <a:schemeClr val="tx1"/>
          </a:solidFill>
          <a:latin typeface="Calibri" panose="020F0502020204030204" pitchFamily="34" charset="0"/>
          <a:ea typeface="+mn-ea"/>
          <a:cs typeface="+mn-cs"/>
        </a:defRPr>
      </a:lvl1pPr>
      <a:lvl2pPr marL="742950" indent="-285750" algn="l" rtl="0" fontAlgn="base">
        <a:spcBef>
          <a:spcPct val="20000"/>
        </a:spcBef>
        <a:spcAft>
          <a:spcPct val="0"/>
        </a:spcAft>
        <a:buFont typeface="Wingdings" pitchFamily="124" charset="2"/>
        <a:buChar char="§"/>
        <a:defRPr sz="2800">
          <a:solidFill>
            <a:schemeClr val="tx1"/>
          </a:solidFill>
          <a:latin typeface="Calibri" panose="020F0502020204030204" pitchFamily="34" charset="0"/>
          <a:ea typeface="+mn-ea"/>
        </a:defRPr>
      </a:lvl2pPr>
      <a:lvl3pPr marL="1143000" indent="-228600" algn="l" rtl="0" fontAlgn="base">
        <a:spcBef>
          <a:spcPct val="20000"/>
        </a:spcBef>
        <a:spcAft>
          <a:spcPct val="0"/>
        </a:spcAft>
        <a:buFont typeface="Wingdings" pitchFamily="124" charset="2"/>
        <a:buChar char="§"/>
        <a:defRPr sz="2400">
          <a:solidFill>
            <a:schemeClr val="tx1"/>
          </a:solidFill>
          <a:latin typeface="Calibri" panose="020F0502020204030204" pitchFamily="34" charset="0"/>
          <a:ea typeface="+mn-ea"/>
        </a:defRPr>
      </a:lvl3pPr>
      <a:lvl4pPr marL="16002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4pPr>
      <a:lvl5pPr marL="2057400" indent="-228600" algn="l" rtl="0" fontAlgn="base">
        <a:spcBef>
          <a:spcPct val="20000"/>
        </a:spcBef>
        <a:spcAft>
          <a:spcPct val="0"/>
        </a:spcAft>
        <a:buFont typeface="Wingdings" pitchFamily="124" charset="2"/>
        <a:buChar char="§"/>
        <a:defRPr sz="2000">
          <a:solidFill>
            <a:schemeClr val="tx1"/>
          </a:solidFill>
          <a:latin typeface="Calibri" panose="020F0502020204030204" pitchFamily="34" charset="0"/>
          <a:ea typeface="+mn-ea"/>
        </a:defRPr>
      </a:lvl5pPr>
      <a:lvl6pPr marL="2514600" indent="-228600" algn="l" rtl="0" fontAlgn="base">
        <a:spcBef>
          <a:spcPct val="20000"/>
        </a:spcBef>
        <a:spcAft>
          <a:spcPct val="0"/>
        </a:spcAft>
        <a:buFont typeface="Wingdings" pitchFamily="124" charset="2"/>
        <a:buChar char="§"/>
        <a:defRPr sz="2000">
          <a:solidFill>
            <a:schemeClr val="tx1"/>
          </a:solidFill>
          <a:latin typeface="+mn-lt"/>
          <a:ea typeface="+mn-ea"/>
        </a:defRPr>
      </a:lvl6pPr>
      <a:lvl7pPr marL="2971800" indent="-228600" algn="l" rtl="0" fontAlgn="base">
        <a:spcBef>
          <a:spcPct val="20000"/>
        </a:spcBef>
        <a:spcAft>
          <a:spcPct val="0"/>
        </a:spcAft>
        <a:buFont typeface="Wingdings" pitchFamily="124" charset="2"/>
        <a:buChar char="§"/>
        <a:defRPr sz="2000">
          <a:solidFill>
            <a:schemeClr val="tx1"/>
          </a:solidFill>
          <a:latin typeface="+mn-lt"/>
          <a:ea typeface="+mn-ea"/>
        </a:defRPr>
      </a:lvl7pPr>
      <a:lvl8pPr marL="3429000" indent="-228600" algn="l" rtl="0" fontAlgn="base">
        <a:spcBef>
          <a:spcPct val="20000"/>
        </a:spcBef>
        <a:spcAft>
          <a:spcPct val="0"/>
        </a:spcAft>
        <a:buFont typeface="Wingdings" pitchFamily="124" charset="2"/>
        <a:buChar char="§"/>
        <a:defRPr sz="2000">
          <a:solidFill>
            <a:schemeClr val="tx1"/>
          </a:solidFill>
          <a:latin typeface="+mn-lt"/>
          <a:ea typeface="+mn-ea"/>
        </a:defRPr>
      </a:lvl8pPr>
      <a:lvl9pPr marL="3886200" indent="-228600" algn="l" rtl="0" fontAlgn="base">
        <a:spcBef>
          <a:spcPct val="20000"/>
        </a:spcBef>
        <a:spcAft>
          <a:spcPct val="0"/>
        </a:spcAft>
        <a:buFont typeface="Wingdings" pitchFamily="124" charset="2"/>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514600" cy="365125"/>
          </a:xfrm>
          <a:prstGeom prst="rect">
            <a:avLst/>
          </a:prstGeom>
        </p:spPr>
        <p:txBody>
          <a:bodyPr vert="horz" lIns="91440" tIns="45720" rIns="91440" bIns="45720" rtlCol="0" anchor="ctr"/>
          <a:lstStyle>
            <a:lvl1pPr algn="l">
              <a:defRPr sz="1200">
                <a:solidFill>
                  <a:schemeClr val="bg1"/>
                </a:solidFill>
              </a:defRPr>
            </a:lvl1pPr>
          </a:lstStyle>
          <a:p>
            <a:pPr>
              <a:defRPr/>
            </a:pPr>
            <a:endParaRPr lang="en-US" dirty="0">
              <a:solidFill>
                <a:prstClr val="white"/>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pPr>
              <a:defRPr/>
            </a:pPr>
            <a:endParaRPr lang="en-US" dirty="0">
              <a:solidFill>
                <a:prstClr val="white"/>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bg1"/>
                </a:solidFill>
              </a:defRPr>
            </a:lvl1pPr>
          </a:lstStyle>
          <a:p>
            <a:pPr>
              <a:defRPr/>
            </a:pPr>
            <a:fld id="{E232E420-7A3D-42C3-8264-B5BCFC0A3917}" type="slidenum">
              <a:rPr lang="en-US" smtClean="0">
                <a:solidFill>
                  <a:prstClr val="white"/>
                </a:solidFill>
              </a:rPr>
              <a:pPr>
                <a:defRPr/>
              </a:pPr>
              <a:t>‹#›</a:t>
            </a:fld>
            <a:endParaRPr lang="en-US" dirty="0">
              <a:solidFill>
                <a:prstClr val="white"/>
              </a:solidFill>
            </a:endParaRPr>
          </a:p>
        </p:txBody>
      </p:sp>
    </p:spTree>
    <p:extLst>
      <p:ext uri="{BB962C8B-B14F-4D97-AF65-F5344CB8AC3E}">
        <p14:creationId xmlns:p14="http://schemas.microsoft.com/office/powerpoint/2010/main" val="2007175370"/>
      </p:ext>
    </p:extLst>
  </p:cSld>
  <p:clrMap bg1="lt1" tx1="dk1" bg2="lt2" tx2="dk2" accent1="accent1" accent2="accent2" accent3="accent3" accent4="accent4" accent5="accent5" accent6="accent6" hlink="hlink" folHlink="folHlink"/>
  <p:sldLayoutIdLst>
    <p:sldLayoutId id="2147484390" r:id="rId1"/>
    <p:sldLayoutId id="2147484391" r:id="rId2"/>
    <p:sldLayoutId id="2147484392" r:id="rId3"/>
    <p:sldLayoutId id="2147484393" r:id="rId4"/>
    <p:sldLayoutId id="2147484394" r:id="rId5"/>
    <p:sldLayoutId id="2147484395" r:id="rId6"/>
    <p:sldLayoutId id="2147484396" r:id="rId7"/>
    <p:sldLayoutId id="2147484397" r:id="rId8"/>
    <p:sldLayoutId id="2147484398" r:id="rId9"/>
    <p:sldLayoutId id="2147484399" r:id="rId10"/>
    <p:sldLayoutId id="2147484400" r:id="rId11"/>
  </p:sldLayoutIdLst>
  <p:transition/>
  <p:hf hdr="0" ftr="0"/>
  <p:txStyles>
    <p:titleStyle>
      <a:lvl1pPr algn="ctr" rtl="0" eaLnBrk="0" fontAlgn="base" hangingPunct="0">
        <a:spcBef>
          <a:spcPct val="0"/>
        </a:spcBef>
        <a:spcAft>
          <a:spcPct val="0"/>
        </a:spcAft>
        <a:defRPr sz="4400" kern="1200">
          <a:solidFill>
            <a:schemeClr val="bg1"/>
          </a:solidFill>
          <a:latin typeface="+mj-lt"/>
          <a:ea typeface="+mj-ea"/>
          <a:cs typeface="+mj-cs"/>
        </a:defRPr>
      </a:lvl1pPr>
      <a:lvl2pPr algn="ctr" rtl="0" eaLnBrk="0" fontAlgn="base" hangingPunct="0">
        <a:spcBef>
          <a:spcPct val="0"/>
        </a:spcBef>
        <a:spcAft>
          <a:spcPct val="0"/>
        </a:spcAft>
        <a:defRPr sz="4400">
          <a:solidFill>
            <a:srgbClr val="FFFF00"/>
          </a:solidFill>
          <a:latin typeface="Calibri" pitchFamily="34" charset="0"/>
        </a:defRPr>
      </a:lvl2pPr>
      <a:lvl3pPr algn="ctr" rtl="0" eaLnBrk="0" fontAlgn="base" hangingPunct="0">
        <a:spcBef>
          <a:spcPct val="0"/>
        </a:spcBef>
        <a:spcAft>
          <a:spcPct val="0"/>
        </a:spcAft>
        <a:defRPr sz="4400">
          <a:solidFill>
            <a:srgbClr val="FFFF00"/>
          </a:solidFill>
          <a:latin typeface="Calibri" pitchFamily="34" charset="0"/>
        </a:defRPr>
      </a:lvl3pPr>
      <a:lvl4pPr algn="ctr" rtl="0" eaLnBrk="0" fontAlgn="base" hangingPunct="0">
        <a:spcBef>
          <a:spcPct val="0"/>
        </a:spcBef>
        <a:spcAft>
          <a:spcPct val="0"/>
        </a:spcAft>
        <a:defRPr sz="4400">
          <a:solidFill>
            <a:srgbClr val="FFFF00"/>
          </a:solidFill>
          <a:latin typeface="Calibri" pitchFamily="34" charset="0"/>
        </a:defRPr>
      </a:lvl4pPr>
      <a:lvl5pPr algn="ctr" rtl="0" eaLnBrk="0" fontAlgn="base" hangingPunct="0">
        <a:spcBef>
          <a:spcPct val="0"/>
        </a:spcBef>
        <a:spcAft>
          <a:spcPct val="0"/>
        </a:spcAft>
        <a:defRPr sz="4400">
          <a:solidFill>
            <a:srgbClr val="FFFF00"/>
          </a:solidFill>
          <a:latin typeface="Calibri" pitchFamily="34" charset="0"/>
        </a:defRPr>
      </a:lvl5pPr>
      <a:lvl6pPr marL="457200" algn="ctr" rtl="0" fontAlgn="base">
        <a:spcBef>
          <a:spcPct val="0"/>
        </a:spcBef>
        <a:spcAft>
          <a:spcPct val="0"/>
        </a:spcAft>
        <a:defRPr sz="4400">
          <a:solidFill>
            <a:srgbClr val="FFD700"/>
          </a:solidFill>
          <a:latin typeface="Calibri" pitchFamily="34" charset="0"/>
        </a:defRPr>
      </a:lvl6pPr>
      <a:lvl7pPr marL="914400" algn="ctr" rtl="0" fontAlgn="base">
        <a:spcBef>
          <a:spcPct val="0"/>
        </a:spcBef>
        <a:spcAft>
          <a:spcPct val="0"/>
        </a:spcAft>
        <a:defRPr sz="4400">
          <a:solidFill>
            <a:srgbClr val="FFD700"/>
          </a:solidFill>
          <a:latin typeface="Calibri" pitchFamily="34" charset="0"/>
        </a:defRPr>
      </a:lvl7pPr>
      <a:lvl8pPr marL="1371600" algn="ctr" rtl="0" fontAlgn="base">
        <a:spcBef>
          <a:spcPct val="0"/>
        </a:spcBef>
        <a:spcAft>
          <a:spcPct val="0"/>
        </a:spcAft>
        <a:defRPr sz="4400">
          <a:solidFill>
            <a:srgbClr val="FFD700"/>
          </a:solidFill>
          <a:latin typeface="Calibri" pitchFamily="34" charset="0"/>
        </a:defRPr>
      </a:lvl8pPr>
      <a:lvl9pPr marL="1828800" algn="ctr" rtl="0" fontAlgn="base">
        <a:spcBef>
          <a:spcPct val="0"/>
        </a:spcBef>
        <a:spcAft>
          <a:spcPct val="0"/>
        </a:spcAft>
        <a:defRPr sz="4400">
          <a:solidFill>
            <a:srgbClr val="FFD700"/>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bg1"/>
          </a:solidFill>
          <a:latin typeface="+mj-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bg1"/>
          </a:solidFill>
          <a:latin typeface="+mj-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bg1"/>
          </a:solidFill>
          <a:latin typeface="+mj-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bg1"/>
          </a:solidFill>
          <a:latin typeface="+mj-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13.xml"/><Relationship Id="rId1" Type="http://schemas.openxmlformats.org/officeDocument/2006/relationships/themeOverride" Target="../theme/themeOverride1.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9" descr="Hor2color"/>
          <p:cNvPicPr>
            <a:picLocks noChangeAspect="1" noChangeArrowheads="1"/>
          </p:cNvPicPr>
          <p:nvPr/>
        </p:nvPicPr>
        <p:blipFill>
          <a:blip r:embed="rId3" cstate="print"/>
          <a:srcRect/>
          <a:stretch>
            <a:fillRect/>
          </a:stretch>
        </p:blipFill>
        <p:spPr bwMode="auto">
          <a:xfrm>
            <a:off x="685800" y="4572000"/>
            <a:ext cx="2286000" cy="1798967"/>
          </a:xfrm>
          <a:prstGeom prst="rect">
            <a:avLst/>
          </a:prstGeom>
          <a:noFill/>
          <a:ln w="9525">
            <a:noFill/>
            <a:miter lim="800000"/>
            <a:headEnd/>
            <a:tailEnd/>
          </a:ln>
        </p:spPr>
      </p:pic>
      <p:sp>
        <p:nvSpPr>
          <p:cNvPr id="6" name="Line 9"/>
          <p:cNvSpPr>
            <a:spLocks noChangeShapeType="1"/>
          </p:cNvSpPr>
          <p:nvPr/>
        </p:nvSpPr>
        <p:spPr bwMode="auto">
          <a:xfrm>
            <a:off x="3200400" y="5257800"/>
            <a:ext cx="59436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9" name="Text Box 15"/>
          <p:cNvSpPr txBox="1">
            <a:spLocks noChangeArrowheads="1"/>
          </p:cNvSpPr>
          <p:nvPr/>
        </p:nvSpPr>
        <p:spPr bwMode="auto">
          <a:xfrm>
            <a:off x="381000" y="1905000"/>
            <a:ext cx="8382000" cy="1754326"/>
          </a:xfrm>
          <a:prstGeom prst="rect">
            <a:avLst/>
          </a:prstGeom>
          <a:noFill/>
          <a:ln w="9525">
            <a:noFill/>
            <a:miter lim="800000"/>
            <a:headEnd/>
            <a:tailEnd/>
          </a:ln>
        </p:spPr>
        <p:txBody>
          <a:bodyPr wrap="square">
            <a:spAutoFit/>
          </a:bodyPr>
          <a:lstStyle/>
          <a:p>
            <a:r>
              <a:rPr lang="en-US" sz="3600" dirty="0" smtClean="0">
                <a:solidFill>
                  <a:prstClr val="white"/>
                </a:solidFill>
                <a:latin typeface="Calibri"/>
                <a:ea typeface="+mj-ea"/>
                <a:cs typeface="+mj-cs"/>
              </a:rPr>
              <a:t>Procure </a:t>
            </a:r>
            <a:r>
              <a:rPr lang="en-US" sz="3600" dirty="0">
                <a:solidFill>
                  <a:prstClr val="white"/>
                </a:solidFill>
                <a:latin typeface="Calibri"/>
                <a:ea typeface="+mj-ea"/>
                <a:cs typeface="+mj-cs"/>
              </a:rPr>
              <a:t>to Pay </a:t>
            </a:r>
            <a:r>
              <a:rPr lang="en-US" sz="3600" dirty="0" smtClean="0">
                <a:solidFill>
                  <a:prstClr val="white"/>
                </a:solidFill>
                <a:latin typeface="Calibri"/>
                <a:ea typeface="+mj-ea"/>
                <a:cs typeface="+mj-cs"/>
              </a:rPr>
              <a:t>Project </a:t>
            </a:r>
          </a:p>
          <a:p>
            <a:r>
              <a:rPr lang="en-US" sz="3600" dirty="0" smtClean="0">
                <a:solidFill>
                  <a:prstClr val="white"/>
                </a:solidFill>
                <a:latin typeface="Calibri"/>
                <a:ea typeface="+mj-ea"/>
                <a:cs typeface="+mj-cs"/>
              </a:rPr>
              <a:t>Tips and Tricks – </a:t>
            </a:r>
            <a:r>
              <a:rPr lang="en-US" sz="3600" dirty="0" smtClean="0">
                <a:solidFill>
                  <a:prstClr val="white"/>
                </a:solidFill>
                <a:latin typeface="Calibri"/>
                <a:ea typeface="+mj-ea"/>
                <a:cs typeface="+mj-cs"/>
              </a:rPr>
              <a:t>Visibility to Capital Requisitions</a:t>
            </a:r>
            <a:endParaRPr lang="en-US" sz="3600" dirty="0" smtClean="0">
              <a:solidFill>
                <a:prstClr val="white"/>
              </a:solidFill>
              <a:latin typeface="Calibri"/>
              <a:ea typeface="+mj-ea"/>
              <a:cs typeface="+mj-cs"/>
            </a:endParaRPr>
          </a:p>
        </p:txBody>
      </p:sp>
    </p:spTree>
    <p:extLst>
      <p:ext uri="{BB962C8B-B14F-4D97-AF65-F5344CB8AC3E}">
        <p14:creationId xmlns:p14="http://schemas.microsoft.com/office/powerpoint/2010/main" val="3076494006"/>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304800" y="7219"/>
            <a:ext cx="8482264" cy="1447800"/>
          </a:xfrm>
        </p:spPr>
        <p:txBody>
          <a:bodyPr>
            <a:normAutofit fontScale="90000"/>
          </a:bodyPr>
          <a:lstStyle/>
          <a:p>
            <a:pPr algn="l"/>
            <a:r>
              <a:rPr lang="en-US" sz="4000" dirty="0" smtClean="0">
                <a:latin typeface="Arial Rounded MT Bold" panose="020F0704030504030204" pitchFamily="34" charset="0"/>
                <a:cs typeface="Arial" panose="020B0604020202020204" pitchFamily="34" charset="0"/>
              </a:rPr>
              <a:t>Tips and Tricks – </a:t>
            </a:r>
            <a:r>
              <a:rPr lang="en-US" sz="2200" dirty="0">
                <a:solidFill>
                  <a:schemeClr val="accent1">
                    <a:lumMod val="75000"/>
                  </a:schemeClr>
                </a:solidFill>
                <a:latin typeface="Arial Rounded MT Bold" panose="020F0704030504030204" pitchFamily="34" charset="0"/>
              </a:rPr>
              <a:t>Visibility to Capital Requisitions</a:t>
            </a:r>
            <a:r>
              <a:rPr lang="en-US" sz="1600" dirty="0">
                <a:solidFill>
                  <a:schemeClr val="accent1">
                    <a:lumMod val="75000"/>
                  </a:schemeClr>
                </a:solidFill>
                <a:latin typeface="Calibri"/>
              </a:rPr>
              <a:t/>
            </a:r>
            <a:br>
              <a:rPr lang="en-US" sz="1600" dirty="0">
                <a:solidFill>
                  <a:schemeClr val="accent1">
                    <a:lumMod val="75000"/>
                  </a:schemeClr>
                </a:solidFill>
                <a:latin typeface="Calibri"/>
              </a:rPr>
            </a:br>
            <a:r>
              <a:rPr lang="en-US" sz="1600" dirty="0">
                <a:solidFill>
                  <a:schemeClr val="accent1">
                    <a:lumMod val="75000"/>
                  </a:schemeClr>
                </a:solidFill>
              </a:rPr>
              <a:t/>
            </a:r>
            <a:br>
              <a:rPr lang="en-US" sz="1600" dirty="0">
                <a:solidFill>
                  <a:schemeClr val="accent1">
                    <a:lumMod val="75000"/>
                  </a:schemeClr>
                </a:solidFill>
              </a:rPr>
            </a:br>
            <a:endParaRPr lang="en-US" sz="1600" dirty="0">
              <a:solidFill>
                <a:schemeClr val="accent1">
                  <a:lumMod val="75000"/>
                </a:schemeClr>
              </a:solidFill>
              <a:latin typeface="Arial Rounded MT Bold" panose="020F0704030504030204" pitchFamily="34" charset="0"/>
              <a:cs typeface="Arial" panose="020B0604020202020204" pitchFamily="34" charset="0"/>
            </a:endParaRPr>
          </a:p>
        </p:txBody>
      </p:sp>
      <p:sp>
        <p:nvSpPr>
          <p:cNvPr id="3" name="Content Placeholder 2"/>
          <p:cNvSpPr>
            <a:spLocks noGrp="1"/>
          </p:cNvSpPr>
          <p:nvPr>
            <p:ph idx="4294967295"/>
          </p:nvPr>
        </p:nvSpPr>
        <p:spPr>
          <a:xfrm>
            <a:off x="525154" y="1173882"/>
            <a:ext cx="7838175" cy="1905000"/>
          </a:xfrm>
        </p:spPr>
        <p:txBody>
          <a:bodyPr>
            <a:noAutofit/>
          </a:bodyPr>
          <a:lstStyle/>
          <a:p>
            <a:pPr marL="0" indent="0">
              <a:buNone/>
            </a:pPr>
            <a:r>
              <a:rPr lang="en-US" sz="2200" kern="1200" dirty="0" smtClean="0">
                <a:solidFill>
                  <a:srgbClr val="000000"/>
                </a:solidFill>
              </a:rPr>
              <a:t>You may have Capital requisitions that you have typed, but you are unable to see in your My Requisitions </a:t>
            </a:r>
            <a:r>
              <a:rPr lang="en-US" sz="2200" kern="1200" dirty="0" err="1" smtClean="0">
                <a:solidFill>
                  <a:srgbClr val="000000"/>
                </a:solidFill>
              </a:rPr>
              <a:t>Worklet</a:t>
            </a:r>
            <a:r>
              <a:rPr lang="en-US" sz="2200" kern="1200" dirty="0" smtClean="0">
                <a:solidFill>
                  <a:srgbClr val="000000"/>
                </a:solidFill>
              </a:rPr>
              <a:t>.  This likely means the FAO number was changed to a Project FAO that you do not have access to.  You can run a report to give yourself visibility to these requisitions.</a:t>
            </a:r>
            <a:endParaRPr lang="en-US" sz="2200" kern="1200" dirty="0" smtClean="0">
              <a:solidFill>
                <a:srgbClr val="000000"/>
              </a:solidFill>
            </a:endParaRPr>
          </a:p>
        </p:txBody>
      </p:sp>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3532" y="2971800"/>
            <a:ext cx="7924800" cy="3228999"/>
          </a:xfrm>
          <a:prstGeom prst="rect">
            <a:avLst/>
          </a:prstGeom>
          <a:ln>
            <a:solidFill>
              <a:schemeClr val="tx1"/>
            </a:solidFill>
          </a:ln>
        </p:spPr>
      </p:pic>
    </p:spTree>
    <p:extLst>
      <p:ext uri="{BB962C8B-B14F-4D97-AF65-F5344CB8AC3E}">
        <p14:creationId xmlns:p14="http://schemas.microsoft.com/office/powerpoint/2010/main" val="31064770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762000" y="76200"/>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r>
              <a:rPr lang="en-US" sz="3600" dirty="0">
                <a:solidFill>
                  <a:schemeClr val="accent1">
                    <a:lumMod val="75000"/>
                  </a:schemeClr>
                </a:solidFill>
                <a:latin typeface="Arial Rounded MT Bold" panose="020F0704030504030204" pitchFamily="34" charset="0"/>
              </a:rPr>
              <a:t>Visibility to Capital Requisitions</a:t>
            </a:r>
            <a:endParaRPr lang="en-US" sz="2400" kern="0" dirty="0">
              <a:latin typeface="Arial Rounded MT Bold" panose="020F0704030504030204" pitchFamily="34" charset="0"/>
              <a:cs typeface="Arial" panose="020B0604020202020204" pitchFamily="34" charset="0"/>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86000" y="2825158"/>
            <a:ext cx="6324600" cy="3395716"/>
          </a:xfrm>
          <a:prstGeom prst="rect">
            <a:avLst/>
          </a:prstGeom>
          <a:ln>
            <a:solidFill>
              <a:schemeClr val="tx1"/>
            </a:solidFill>
          </a:ln>
        </p:spPr>
      </p:pic>
      <p:sp>
        <p:nvSpPr>
          <p:cNvPr id="6" name="TextBox 5"/>
          <p:cNvSpPr txBox="1"/>
          <p:nvPr/>
        </p:nvSpPr>
        <p:spPr>
          <a:xfrm>
            <a:off x="685800" y="1219200"/>
            <a:ext cx="7391400" cy="1477328"/>
          </a:xfrm>
          <a:prstGeom prst="rect">
            <a:avLst/>
          </a:prstGeom>
          <a:noFill/>
        </p:spPr>
        <p:txBody>
          <a:bodyPr wrap="square" rtlCol="0">
            <a:spAutoFit/>
          </a:bodyPr>
          <a:lstStyle/>
          <a:p>
            <a:r>
              <a:rPr lang="en-US" dirty="0" smtClean="0"/>
              <a:t>The My Requisitions </a:t>
            </a:r>
            <a:r>
              <a:rPr lang="en-US" dirty="0" err="1" smtClean="0"/>
              <a:t>Worklet</a:t>
            </a:r>
            <a:r>
              <a:rPr lang="en-US" dirty="0" smtClean="0"/>
              <a:t> on your dashboard is actually a custom report created by our I.T. team.  If you search for My requisitions you will see two reports with that name.  The NCL report is the one you see on your dashboard. The other My Requisitions report can be run to show you all of your requisitions, even if the FAO has been changed.</a:t>
            </a:r>
            <a:endParaRPr lang="en-US" dirty="0"/>
          </a:p>
        </p:txBody>
      </p:sp>
      <p:sp>
        <p:nvSpPr>
          <p:cNvPr id="8" name="TextBox 7"/>
          <p:cNvSpPr txBox="1"/>
          <p:nvPr/>
        </p:nvSpPr>
        <p:spPr>
          <a:xfrm>
            <a:off x="481842" y="3276600"/>
            <a:ext cx="1828800" cy="2031325"/>
          </a:xfrm>
          <a:prstGeom prst="rect">
            <a:avLst/>
          </a:prstGeom>
          <a:noFill/>
        </p:spPr>
        <p:txBody>
          <a:bodyPr wrap="square" rtlCol="0">
            <a:spAutoFit/>
          </a:bodyPr>
          <a:lstStyle/>
          <a:p>
            <a:r>
              <a:rPr lang="en-US" dirty="0" smtClean="0"/>
              <a:t>Type My Requisitions in the global search bar and hit enter in order to see the two reports.</a:t>
            </a:r>
            <a:endParaRPr lang="en-US" dirty="0"/>
          </a:p>
        </p:txBody>
      </p:sp>
    </p:spTree>
    <p:extLst>
      <p:ext uri="{BB962C8B-B14F-4D97-AF65-F5344CB8AC3E}">
        <p14:creationId xmlns:p14="http://schemas.microsoft.com/office/powerpoint/2010/main" val="2104417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229178" y="76201"/>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r>
              <a:rPr lang="en-US" sz="3600" dirty="0">
                <a:solidFill>
                  <a:schemeClr val="accent1">
                    <a:lumMod val="75000"/>
                  </a:schemeClr>
                </a:solidFill>
                <a:latin typeface="Arial Rounded MT Bold" panose="020F0704030504030204" pitchFamily="34" charset="0"/>
              </a:rPr>
              <a:t>Visibility to Capital Requisitions</a:t>
            </a:r>
            <a:endParaRPr lang="en-US" sz="2400" kern="0" dirty="0">
              <a:latin typeface="Arial Rounded MT Bold" panose="020F0704030504030204" pitchFamily="34" charset="0"/>
              <a:cs typeface="Arial" panose="020B0604020202020204" pitchFamily="34" charset="0"/>
            </a:endParaRPr>
          </a:p>
        </p:txBody>
      </p:sp>
      <p:sp>
        <p:nvSpPr>
          <p:cNvPr id="3" name="TextBox 2"/>
          <p:cNvSpPr txBox="1"/>
          <p:nvPr/>
        </p:nvSpPr>
        <p:spPr>
          <a:xfrm>
            <a:off x="762000" y="1752600"/>
            <a:ext cx="2362200" cy="2862322"/>
          </a:xfrm>
          <a:prstGeom prst="rect">
            <a:avLst/>
          </a:prstGeom>
          <a:noFill/>
        </p:spPr>
        <p:txBody>
          <a:bodyPr wrap="square" rtlCol="0">
            <a:spAutoFit/>
          </a:bodyPr>
          <a:lstStyle/>
          <a:p>
            <a:r>
              <a:rPr lang="en-US" dirty="0" smtClean="0">
                <a:solidFill>
                  <a:srgbClr val="000000"/>
                </a:solidFill>
              </a:rPr>
              <a:t>Select the My Requisitions report that </a:t>
            </a:r>
            <a:r>
              <a:rPr lang="en-US" b="1" dirty="0" smtClean="0">
                <a:solidFill>
                  <a:srgbClr val="000000"/>
                </a:solidFill>
              </a:rPr>
              <a:t>DOES</a:t>
            </a:r>
            <a:r>
              <a:rPr lang="en-US" dirty="0" smtClean="0">
                <a:solidFill>
                  <a:srgbClr val="000000"/>
                </a:solidFill>
              </a:rPr>
              <a:t> </a:t>
            </a:r>
            <a:r>
              <a:rPr lang="en-US" b="1" dirty="0" smtClean="0">
                <a:solidFill>
                  <a:srgbClr val="000000"/>
                </a:solidFill>
              </a:rPr>
              <a:t>NOT</a:t>
            </a:r>
            <a:r>
              <a:rPr lang="en-US" dirty="0" smtClean="0">
                <a:solidFill>
                  <a:srgbClr val="000000"/>
                </a:solidFill>
              </a:rPr>
              <a:t> say NCL.  When the report opens select the date range for the requisition you seek, uncheck Exclude Closed and click OK.</a:t>
            </a:r>
            <a:endParaRPr lang="en-US" dirty="0">
              <a:solidFill>
                <a:srgbClr val="000000"/>
              </a:solidFill>
            </a:endParaRPr>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01831" y="1219200"/>
            <a:ext cx="3180693" cy="5352424"/>
          </a:xfrm>
          <a:prstGeom prst="rect">
            <a:avLst/>
          </a:prstGeom>
          <a:ln>
            <a:solidFill>
              <a:schemeClr val="tx1"/>
            </a:solidFill>
          </a:ln>
        </p:spPr>
      </p:pic>
    </p:spTree>
    <p:extLst>
      <p:ext uri="{BB962C8B-B14F-4D97-AF65-F5344CB8AC3E}">
        <p14:creationId xmlns:p14="http://schemas.microsoft.com/office/powerpoint/2010/main" val="33225602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Line 9"/>
          <p:cNvSpPr>
            <a:spLocks noChangeShapeType="1"/>
          </p:cNvSpPr>
          <p:nvPr/>
        </p:nvSpPr>
        <p:spPr bwMode="auto">
          <a:xfrm>
            <a:off x="481842" y="1066800"/>
            <a:ext cx="7924800" cy="0"/>
          </a:xfrm>
          <a:prstGeom prst="line">
            <a:avLst/>
          </a:prstGeom>
          <a:noFill/>
          <a:ln w="50800">
            <a:solidFill>
              <a:srgbClr val="FFDE3B"/>
            </a:solidFill>
            <a:round/>
            <a:headEnd/>
            <a:tailEnd/>
          </a:ln>
        </p:spPr>
        <p:txBody>
          <a:bodyPr/>
          <a:lstStyle/>
          <a:p>
            <a:endParaRPr lang="en-US" dirty="0">
              <a:solidFill>
                <a:srgbClr val="FFFF00"/>
              </a:solidFill>
            </a:endParaRPr>
          </a:p>
        </p:txBody>
      </p:sp>
      <p:sp>
        <p:nvSpPr>
          <p:cNvPr id="7" name="Title 1"/>
          <p:cNvSpPr txBox="1">
            <a:spLocks/>
          </p:cNvSpPr>
          <p:nvPr/>
        </p:nvSpPr>
        <p:spPr bwMode="auto">
          <a:xfrm>
            <a:off x="229178" y="76201"/>
            <a:ext cx="8177464" cy="1447800"/>
          </a:xfrm>
          <a:prstGeom prst="rect">
            <a:avLst/>
          </a:prstGeom>
          <a:noFill/>
          <a:ln>
            <a:noFill/>
          </a:ln>
          <a:effectLst>
            <a:outerShdw blurRad="50800" dist="12700" dir="8100000" algn="ctr" rotWithShape="0">
              <a:srgbClr val="FFFFFF">
                <a:alpha val="75000"/>
              </a:srgbClr>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fontAlgn="base">
              <a:spcBef>
                <a:spcPct val="0"/>
              </a:spcBef>
              <a:spcAft>
                <a:spcPct val="0"/>
              </a:spcAft>
              <a:defRPr sz="4400">
                <a:solidFill>
                  <a:schemeClr val="tx2"/>
                </a:solidFill>
                <a:latin typeface="Calibri" panose="020F0502020204030204" pitchFamily="34" charset="0"/>
                <a:ea typeface="+mj-ea"/>
                <a:cs typeface="+mj-cs"/>
              </a:defRPr>
            </a:lvl1pPr>
            <a:lvl2pPr algn="ctr" rtl="0" fontAlgn="base">
              <a:spcBef>
                <a:spcPct val="0"/>
              </a:spcBef>
              <a:spcAft>
                <a:spcPct val="0"/>
              </a:spcAft>
              <a:defRPr sz="4400">
                <a:solidFill>
                  <a:schemeClr val="tx2"/>
                </a:solidFill>
                <a:latin typeface="Times New Roman" pitchFamily="124" charset="0"/>
                <a:ea typeface="MS Pゴシック" pitchFamily="-92" charset="-128"/>
              </a:defRPr>
            </a:lvl2pPr>
            <a:lvl3pPr algn="ctr" rtl="0" fontAlgn="base">
              <a:spcBef>
                <a:spcPct val="0"/>
              </a:spcBef>
              <a:spcAft>
                <a:spcPct val="0"/>
              </a:spcAft>
              <a:defRPr sz="4400">
                <a:solidFill>
                  <a:schemeClr val="tx2"/>
                </a:solidFill>
                <a:latin typeface="Times New Roman" pitchFamily="124" charset="0"/>
                <a:ea typeface="MS Pゴシック" pitchFamily="-92" charset="-128"/>
              </a:defRPr>
            </a:lvl3pPr>
            <a:lvl4pPr algn="ctr" rtl="0" fontAlgn="base">
              <a:spcBef>
                <a:spcPct val="0"/>
              </a:spcBef>
              <a:spcAft>
                <a:spcPct val="0"/>
              </a:spcAft>
              <a:defRPr sz="4400">
                <a:solidFill>
                  <a:schemeClr val="tx2"/>
                </a:solidFill>
                <a:latin typeface="Times New Roman" pitchFamily="124" charset="0"/>
                <a:ea typeface="MS Pゴシック" pitchFamily="-92" charset="-128"/>
              </a:defRPr>
            </a:lvl4pPr>
            <a:lvl5pPr algn="ctr" rtl="0" fontAlgn="base">
              <a:spcBef>
                <a:spcPct val="0"/>
              </a:spcBef>
              <a:spcAft>
                <a:spcPct val="0"/>
              </a:spcAft>
              <a:defRPr sz="4400">
                <a:solidFill>
                  <a:schemeClr val="tx2"/>
                </a:solidFill>
                <a:latin typeface="Times New Roman" pitchFamily="124" charset="0"/>
                <a:ea typeface="MS Pゴシック" pitchFamily="-92" charset="-128"/>
              </a:defRPr>
            </a:lvl5pPr>
            <a:lvl6pPr marL="457200" algn="ctr" rtl="0" fontAlgn="base">
              <a:spcBef>
                <a:spcPct val="0"/>
              </a:spcBef>
              <a:spcAft>
                <a:spcPct val="0"/>
              </a:spcAft>
              <a:defRPr sz="4400">
                <a:solidFill>
                  <a:schemeClr val="tx2"/>
                </a:solidFill>
                <a:latin typeface="Times New Roman" pitchFamily="124" charset="0"/>
                <a:ea typeface="MS Pゴシック" pitchFamily="-92" charset="-128"/>
              </a:defRPr>
            </a:lvl6pPr>
            <a:lvl7pPr marL="914400" algn="ctr" rtl="0" fontAlgn="base">
              <a:spcBef>
                <a:spcPct val="0"/>
              </a:spcBef>
              <a:spcAft>
                <a:spcPct val="0"/>
              </a:spcAft>
              <a:defRPr sz="4400">
                <a:solidFill>
                  <a:schemeClr val="tx2"/>
                </a:solidFill>
                <a:latin typeface="Times New Roman" pitchFamily="124" charset="0"/>
                <a:ea typeface="MS Pゴシック" pitchFamily="-92" charset="-128"/>
              </a:defRPr>
            </a:lvl7pPr>
            <a:lvl8pPr marL="1371600" algn="ctr" rtl="0" fontAlgn="base">
              <a:spcBef>
                <a:spcPct val="0"/>
              </a:spcBef>
              <a:spcAft>
                <a:spcPct val="0"/>
              </a:spcAft>
              <a:defRPr sz="4400">
                <a:solidFill>
                  <a:schemeClr val="tx2"/>
                </a:solidFill>
                <a:latin typeface="Times New Roman" pitchFamily="124" charset="0"/>
                <a:ea typeface="MS Pゴシック" pitchFamily="-92" charset="-128"/>
              </a:defRPr>
            </a:lvl8pPr>
            <a:lvl9pPr marL="1828800" algn="ctr" rtl="0" fontAlgn="base">
              <a:spcBef>
                <a:spcPct val="0"/>
              </a:spcBef>
              <a:spcAft>
                <a:spcPct val="0"/>
              </a:spcAft>
              <a:defRPr sz="4400">
                <a:solidFill>
                  <a:schemeClr val="tx2"/>
                </a:solidFill>
                <a:latin typeface="Times New Roman" pitchFamily="124" charset="0"/>
                <a:ea typeface="MS Pゴシック" pitchFamily="-92" charset="-128"/>
              </a:defRPr>
            </a:lvl9pPr>
          </a:lstStyle>
          <a:p>
            <a:r>
              <a:rPr lang="en-US" sz="3600" dirty="0">
                <a:solidFill>
                  <a:schemeClr val="accent1">
                    <a:lumMod val="75000"/>
                  </a:schemeClr>
                </a:solidFill>
                <a:latin typeface="Arial Rounded MT Bold" panose="020F0704030504030204" pitchFamily="34" charset="0"/>
              </a:rPr>
              <a:t>Visibility to Capital Requisitions</a:t>
            </a:r>
            <a:endParaRPr lang="en-US" sz="2400" kern="0" dirty="0">
              <a:latin typeface="Arial Rounded MT Bold" panose="020F0704030504030204" pitchFamily="34" charset="0"/>
              <a:cs typeface="Arial" panose="020B0604020202020204" pitchFamily="34" charset="0"/>
            </a:endParaRPr>
          </a:p>
        </p:txBody>
      </p:sp>
      <p:sp>
        <p:nvSpPr>
          <p:cNvPr id="3" name="TextBox 2"/>
          <p:cNvSpPr txBox="1"/>
          <p:nvPr/>
        </p:nvSpPr>
        <p:spPr>
          <a:xfrm>
            <a:off x="1358142" y="1498937"/>
            <a:ext cx="6172200" cy="2031325"/>
          </a:xfrm>
          <a:prstGeom prst="rect">
            <a:avLst/>
          </a:prstGeom>
          <a:noFill/>
        </p:spPr>
        <p:txBody>
          <a:bodyPr wrap="square" rtlCol="0">
            <a:spAutoFit/>
          </a:bodyPr>
          <a:lstStyle/>
          <a:p>
            <a:r>
              <a:rPr lang="en-US" dirty="0" smtClean="0">
                <a:solidFill>
                  <a:srgbClr val="000000"/>
                </a:solidFill>
              </a:rPr>
              <a:t>The report will return showing you the requisition that was not visible on your dashboard.  You can click on the Purchase Order or Requisition number (if there is no Purchase Order number) to view details.  If you need to do a receipt, hover over the Purchase Order number and click on the action button.  Hover over the word Receipt and click Create.</a:t>
            </a:r>
            <a:endParaRPr lang="en-US" dirty="0">
              <a:solidFill>
                <a:srgbClr val="000000"/>
              </a:solidFill>
            </a:endParaRP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9178" y="3886200"/>
            <a:ext cx="8534400" cy="2439046"/>
          </a:xfrm>
          <a:prstGeom prst="rect">
            <a:avLst/>
          </a:prstGeom>
          <a:ln>
            <a:solidFill>
              <a:schemeClr val="tx1"/>
            </a:solidFill>
          </a:ln>
        </p:spPr>
      </p:pic>
    </p:spTree>
    <p:extLst>
      <p:ext uri="{BB962C8B-B14F-4D97-AF65-F5344CB8AC3E}">
        <p14:creationId xmlns:p14="http://schemas.microsoft.com/office/powerpoint/2010/main" val="24254279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305153E2-2B8A-49F3-89FD-0A98A3016CC9}"/>
              </a:ext>
            </a:extLst>
          </p:cNvPr>
          <p:cNvSpPr txBox="1"/>
          <p:nvPr/>
        </p:nvSpPr>
        <p:spPr>
          <a:xfrm>
            <a:off x="2400300" y="4191000"/>
            <a:ext cx="4343400" cy="461665"/>
          </a:xfrm>
          <a:prstGeom prst="rect">
            <a:avLst/>
          </a:prstGeom>
          <a:noFill/>
        </p:spPr>
        <p:txBody>
          <a:bodyPr wrap="square" rtlCol="0">
            <a:spAutoFit/>
          </a:bodyPr>
          <a:lstStyle/>
          <a:p>
            <a:pPr algn="ctr"/>
            <a:r>
              <a:rPr lang="en-US" sz="2400" dirty="0"/>
              <a:t>Questions</a:t>
            </a:r>
            <a:r>
              <a:rPr lang="en-US" dirty="0"/>
              <a:t>?</a:t>
            </a:r>
          </a:p>
        </p:txBody>
      </p:sp>
      <p:pic>
        <p:nvPicPr>
          <p:cNvPr id="3" name="Picture 2"/>
          <p:cNvPicPr>
            <a:picLocks noChangeAspect="1"/>
          </p:cNvPicPr>
          <p:nvPr/>
        </p:nvPicPr>
        <p:blipFill>
          <a:blip r:embed="rId4"/>
          <a:stretch>
            <a:fillRect/>
          </a:stretch>
        </p:blipFill>
        <p:spPr>
          <a:xfrm>
            <a:off x="0" y="0"/>
            <a:ext cx="9144000" cy="6329066"/>
          </a:xfrm>
          <a:prstGeom prst="rect">
            <a:avLst/>
          </a:prstGeom>
        </p:spPr>
      </p:pic>
    </p:spTree>
    <p:extLst>
      <p:ext uri="{BB962C8B-B14F-4D97-AF65-F5344CB8AC3E}">
        <p14:creationId xmlns:p14="http://schemas.microsoft.com/office/powerpoint/2010/main" val="95319149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9" descr="Hor2color"/>
          <p:cNvPicPr>
            <a:picLocks noChangeAspect="1" noChangeArrowheads="1"/>
          </p:cNvPicPr>
          <p:nvPr/>
        </p:nvPicPr>
        <p:blipFill>
          <a:blip r:embed="rId3" cstate="print"/>
          <a:srcRect/>
          <a:stretch>
            <a:fillRect/>
          </a:stretch>
        </p:blipFill>
        <p:spPr bwMode="auto">
          <a:xfrm>
            <a:off x="3276600" y="1524000"/>
            <a:ext cx="2286000" cy="1798967"/>
          </a:xfrm>
          <a:prstGeom prst="rect">
            <a:avLst/>
          </a:prstGeom>
          <a:noFill/>
          <a:ln w="9525">
            <a:noFill/>
            <a:miter lim="800000"/>
            <a:headEnd/>
            <a:tailEnd/>
          </a:ln>
        </p:spPr>
      </p:pic>
      <p:sp>
        <p:nvSpPr>
          <p:cNvPr id="2" name="Slide Number Placeholder 1"/>
          <p:cNvSpPr>
            <a:spLocks noGrp="1"/>
          </p:cNvSpPr>
          <p:nvPr>
            <p:ph type="sldNum" sz="quarter" idx="4"/>
          </p:nvPr>
        </p:nvSpPr>
        <p:spPr/>
        <p:txBody>
          <a:bodyPr/>
          <a:lstStyle/>
          <a:p>
            <a:pPr>
              <a:defRPr/>
            </a:pPr>
            <a:fld id="{E232E420-7A3D-42C3-8264-B5BCFC0A3917}" type="slidenum">
              <a:rPr lang="en-US" smtClean="0">
                <a:solidFill>
                  <a:prstClr val="white"/>
                </a:solidFill>
              </a:rPr>
              <a:pPr>
                <a:defRPr/>
              </a:pPr>
              <a:t>7</a:t>
            </a:fld>
            <a:endParaRPr lang="en-US" dirty="0">
              <a:solidFill>
                <a:prstClr val="white"/>
              </a:solidFill>
            </a:endParaRPr>
          </a:p>
        </p:txBody>
      </p:sp>
    </p:spTree>
    <p:extLst>
      <p:ext uri="{BB962C8B-B14F-4D97-AF65-F5344CB8AC3E}">
        <p14:creationId xmlns:p14="http://schemas.microsoft.com/office/powerpoint/2010/main" val="90036349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2.xml><?xml version="1.0" encoding="utf-8"?>
<a:theme xmlns:a="http://schemas.openxmlformats.org/drawingml/2006/main" name="1_Office Them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Office Theme">
      <a:majorFont>
        <a:latin typeface="Times New Roman"/>
        <a:ea typeface="MS Pゴシック"/>
        <a:cs typeface=""/>
      </a:majorFont>
      <a:minorFont>
        <a:latin typeface="Times New Roman"/>
        <a:ea typeface="MS P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charset="0"/>
            <a:ea typeface="MS Pゴシック" pitchFamily="-92" charset="-128"/>
          </a:defRPr>
        </a:defPPr>
      </a:lstStyle>
    </a:lnDef>
  </a:objectDefaults>
  <a:extraClrSchemeLst>
    <a:extraClrScheme>
      <a:clrScheme name="Office Theme 1">
        <a:dk1>
          <a:srgbClr val="000000"/>
        </a:dk1>
        <a:lt1>
          <a:srgbClr val="E8EAE9"/>
        </a:lt1>
        <a:dk2>
          <a:srgbClr val="000000"/>
        </a:dk2>
        <a:lt2>
          <a:srgbClr val="808080"/>
        </a:lt2>
        <a:accent1>
          <a:srgbClr val="99CCFF"/>
        </a:accent1>
        <a:accent2>
          <a:srgbClr val="CCCCFF"/>
        </a:accent2>
        <a:accent3>
          <a:srgbClr val="F2F3F2"/>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E8EAE9"/>
        </a:lt1>
        <a:dk2>
          <a:srgbClr val="000000"/>
        </a:dk2>
        <a:lt2>
          <a:srgbClr val="3E3E5C"/>
        </a:lt2>
        <a:accent1>
          <a:srgbClr val="60597B"/>
        </a:accent1>
        <a:accent2>
          <a:srgbClr val="6666FF"/>
        </a:accent2>
        <a:accent3>
          <a:srgbClr val="F2F3F2"/>
        </a:accent3>
        <a:accent4>
          <a:srgbClr val="000000"/>
        </a:accent4>
        <a:accent5>
          <a:srgbClr val="B6B5BF"/>
        </a:accent5>
        <a:accent6>
          <a:srgbClr val="5C5CE7"/>
        </a:accent6>
        <a:hlink>
          <a:srgbClr val="99CCFF"/>
        </a:hlink>
        <a:folHlink>
          <a:srgbClr val="FFFF99"/>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bwMode="auto">
        <a:solidFill>
          <a:schemeClr val="accent5">
            <a:lumMod val="75000"/>
          </a:schemeClr>
        </a:solidFill>
        <a:ln w="12700">
          <a:noFill/>
          <a:miter lim="800000"/>
          <a:headEnd/>
          <a:tailEnd/>
        </a:ln>
      </a:spPr>
      <a:bodyPr anchor="ctr">
        <a:spAutoFit/>
      </a:bodyPr>
      <a:lstStyle>
        <a:defPPr>
          <a:defRPr dirty="0" smtClean="0">
            <a:solidFill>
              <a:srgbClr val="FFFF00"/>
            </a:solidFill>
            <a:latin typeface="+mn-lt"/>
          </a:defRPr>
        </a:defPPr>
      </a:lstStyle>
    </a:txDef>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documentManagement>
    <Status xmlns="445c0127-97e6-4ecf-8763-62a3d9444353">In Build</Statu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BF38ED958B0D42A1DB4C3166A68EE8" ma:contentTypeVersion="2" ma:contentTypeDescription="Create a new document." ma:contentTypeScope="" ma:versionID="108eeeb8665d8e084ebb628891056e6d">
  <xsd:schema xmlns:xsd="http://www.w3.org/2001/XMLSchema" xmlns:p="http://schemas.microsoft.com/office/2006/metadata/properties" xmlns:ns2="445c0127-97e6-4ecf-8763-62a3d9444353" targetNamespace="http://schemas.microsoft.com/office/2006/metadata/properties" ma:root="true" ma:fieldsID="67fc13db787d5e920f87b6a691640e83" ns2:_="">
    <xsd:import namespace="445c0127-97e6-4ecf-8763-62a3d9444353"/>
    <xsd:element name="properties">
      <xsd:complexType>
        <xsd:sequence>
          <xsd:element name="documentManagement">
            <xsd:complexType>
              <xsd:all>
                <xsd:element ref="ns2:Status" minOccurs="0"/>
              </xsd:all>
            </xsd:complexType>
          </xsd:element>
        </xsd:sequence>
      </xsd:complexType>
    </xsd:element>
  </xsd:schema>
  <xsd:schema xmlns:xsd="http://www.w3.org/2001/XMLSchema" xmlns:dms="http://schemas.microsoft.com/office/2006/documentManagement/types" targetNamespace="445c0127-97e6-4ecf-8763-62a3d9444353" elementFormDefault="qualified">
    <xsd:import namespace="http://schemas.microsoft.com/office/2006/documentManagement/types"/>
    <xsd:element name="Status" ma:index="8" nillable="true" ma:displayName="Status" ma:default="In Build" ma:format="Dropdown" ma:internalName="Status">
      <xsd:simpleType>
        <xsd:restriction base="dms:Choice">
          <xsd:enumeration value="In Build"/>
          <xsd:enumeration value="Ready for Testing"/>
          <xsd:enumeration value="In Process"/>
          <xsd:enumeration value="Completed - With Errors"/>
          <xsd:enumeration value="Completed - Without Errors"/>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mso-contentType ?>
<rca:RCAuthoringProperties xmlns:rca="urn:sharePointPublishingRcaProperties">
  <rca:Converter rca:guid="6dfdc5b4-2a28-4a06-b0c6-ad3901e3a807">
    <rca:property rca:type="InheritParentSettings">False</rca:property>
    <rca:property rca:type="SelectedPageLayout">28</rca:property>
    <rca:property rca:type="SelectedPageField">f55c4d88-1f2e-4ad9-aaa8-819af4ee7ee8</rca:property>
    <rca:property rca:type="SelectedStylesField">00000000-0000-0000-0000-000000000000</rca:property>
    <rca:property rca:type="CreatePageWithSourceDocument">True</rca:property>
    <rca:property rca:type="AllowChangeLocationConfig">False</rca:property>
    <rca:property rca:type="ConfiguredPageLocation">https://uofr.rochester.edu</rca:property>
    <rca:property rca:type="CreateSynchronously">False</rca:property>
    <rca:property rca:type="AllowChangeProcessingConfig">False</rca:property>
    <rca:property rca:type="ConverterSpecificSettings"/>
  </rca:Converter>
</rca:RCAuthoring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7650506-E0D1-4842-AE4E-075A8982DE02}">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purl.org/dc/elements/1.1/"/>
    <ds:schemaRef ds:uri="445c0127-97e6-4ecf-8763-62a3d9444353"/>
    <ds:schemaRef ds:uri="http://www.w3.org/XML/1998/namespace"/>
    <ds:schemaRef ds:uri="http://purl.org/dc/dcmitype/"/>
  </ds:schemaRefs>
</ds:datastoreItem>
</file>

<file path=customXml/itemProps2.xml><?xml version="1.0" encoding="utf-8"?>
<ds:datastoreItem xmlns:ds="http://schemas.openxmlformats.org/officeDocument/2006/customXml" ds:itemID="{41A2773B-34BB-4B2F-95B1-ED89D23180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45c0127-97e6-4ecf-8763-62a3d9444353"/>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590AE3C2-51D7-4772-85EF-99B26ACECB13}">
  <ds:schemaRefs>
    <ds:schemaRef ds:uri="urn:sharePointPublishingRcaProperties"/>
  </ds:schemaRefs>
</ds:datastoreItem>
</file>

<file path=customXml/itemProps4.xml><?xml version="1.0" encoding="utf-8"?>
<ds:datastoreItem xmlns:ds="http://schemas.openxmlformats.org/officeDocument/2006/customXml" ds:itemID="{8CE1EC6E-7DEE-40A7-8470-13A775BFD7B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58383</TotalTime>
  <Words>288</Words>
  <Application>Microsoft Office PowerPoint</Application>
  <PresentationFormat>On-screen Show (4:3)</PresentationFormat>
  <Paragraphs>19</Paragraphs>
  <Slides>7</Slides>
  <Notes>7</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7</vt:i4>
      </vt:variant>
    </vt:vector>
  </HeadingPairs>
  <TitlesOfParts>
    <vt:vector size="16" baseType="lpstr">
      <vt:lpstr>Arial</vt:lpstr>
      <vt:lpstr>Arial Rounded MT Bold</vt:lpstr>
      <vt:lpstr>Calibri</vt:lpstr>
      <vt:lpstr>MS Pゴシック</vt:lpstr>
      <vt:lpstr>Times New Roman</vt:lpstr>
      <vt:lpstr>Wingdings</vt:lpstr>
      <vt:lpstr>Office Theme</vt:lpstr>
      <vt:lpstr>1_Office Theme</vt:lpstr>
      <vt:lpstr>2_Office Theme</vt:lpstr>
      <vt:lpstr>PowerPoint Presentation</vt:lpstr>
      <vt:lpstr>Tips and Tricks – Visibility to Capital Requisitions  </vt:lpstr>
      <vt:lpstr>PowerPoint Presentation</vt:lpstr>
      <vt:lpstr>PowerPoint Presentation</vt:lpstr>
      <vt:lpstr>PowerPoint Presentation</vt:lpstr>
      <vt:lpstr>PowerPoint Presentation</vt:lpstr>
      <vt:lpstr>PowerPoint Presentation</vt:lpstr>
    </vt:vector>
  </TitlesOfParts>
  <Company>University of Rochester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EDUCAUSE 2007</dc:subject>
  <dc:creator>Jim Dobbertin, Doug Wylie, John Barden</dc:creator>
  <cp:lastModifiedBy>Brock, Jill</cp:lastModifiedBy>
  <cp:revision>3040</cp:revision>
  <cp:lastPrinted>2018-05-02T18:43:29Z</cp:lastPrinted>
  <dcterms:created xsi:type="dcterms:W3CDTF">2007-09-21T12:15:26Z</dcterms:created>
  <dcterms:modified xsi:type="dcterms:W3CDTF">2020-05-06T18:01:41Z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
    <vt:lpwstr>Document</vt:lpwstr>
  </property>
  <property fmtid="{D5CDD505-2E9C-101B-9397-08002B2CF9AE}" pid="3" name="ContentTypeId">
    <vt:lpwstr>0x010100F9BF38ED958B0D42A1DB4C3166A68EE8</vt:lpwstr>
  </property>
</Properties>
</file>