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67" r:id="rId5"/>
    <p:sldMasterId id="2147484379" r:id="rId6"/>
    <p:sldMasterId id="2147484389" r:id="rId7"/>
  </p:sldMasterIdLst>
  <p:notesMasterIdLst>
    <p:notesMasterId r:id="rId15"/>
  </p:notesMasterIdLst>
  <p:handoutMasterIdLst>
    <p:handoutMasterId r:id="rId16"/>
  </p:handoutMasterIdLst>
  <p:sldIdLst>
    <p:sldId id="1128" r:id="rId8"/>
    <p:sldId id="1143" r:id="rId9"/>
    <p:sldId id="1147" r:id="rId10"/>
    <p:sldId id="1149" r:id="rId11"/>
    <p:sldId id="1148" r:id="rId12"/>
    <p:sldId id="1132" r:id="rId13"/>
    <p:sldId id="1042" r:id="rId14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7" userDrawn="1">
          <p15:clr>
            <a:srgbClr val="A4A3A4"/>
          </p15:clr>
        </p15:guide>
        <p15:guide id="2" pos="2168" userDrawn="1">
          <p15:clr>
            <a:srgbClr val="A4A3A4"/>
          </p15:clr>
        </p15:guide>
        <p15:guide id="3" orient="horz" pos="2903" userDrawn="1">
          <p15:clr>
            <a:srgbClr val="A4A3A4"/>
          </p15:clr>
        </p15:guide>
        <p15:guide id="4" pos="2165" userDrawn="1">
          <p15:clr>
            <a:srgbClr val="A4A3A4"/>
          </p15:clr>
        </p15:guide>
        <p15:guide id="5" orient="horz" pos="2888" userDrawn="1">
          <p15:clr>
            <a:srgbClr val="A4A3A4"/>
          </p15:clr>
        </p15:guide>
        <p15:guide id="6" orient="horz" pos="2884" userDrawn="1">
          <p15:clr>
            <a:srgbClr val="A4A3A4"/>
          </p15:clr>
        </p15:guide>
        <p15:guide id="7" orient="horz" pos="2955" userDrawn="1">
          <p15:clr>
            <a:srgbClr val="A4A3A4"/>
          </p15:clr>
        </p15:guide>
        <p15:guide id="8" orient="horz" pos="2951" userDrawn="1">
          <p15:clr>
            <a:srgbClr val="A4A3A4"/>
          </p15:clr>
        </p15:guide>
        <p15:guide id="9" orient="horz" pos="2936" userDrawn="1">
          <p15:clr>
            <a:srgbClr val="A4A3A4"/>
          </p15:clr>
        </p15:guide>
        <p15:guide id="10" orient="horz" pos="2932" userDrawn="1">
          <p15:clr>
            <a:srgbClr val="A4A3A4"/>
          </p15:clr>
        </p15:guide>
        <p15:guide id="11" pos="2217" userDrawn="1">
          <p15:clr>
            <a:srgbClr val="A4A3A4"/>
          </p15:clr>
        </p15:guide>
        <p15:guide id="12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s_local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76B4"/>
    <a:srgbClr val="2C5D98"/>
    <a:srgbClr val="FFCC00"/>
    <a:srgbClr val="003E74"/>
    <a:srgbClr val="E26A54"/>
    <a:srgbClr val="FFFFFF"/>
    <a:srgbClr val="C7E68F"/>
    <a:srgbClr val="FFEB89"/>
    <a:srgbClr val="FFFFC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34" autoAdjust="0"/>
    <p:restoredTop sz="95405" autoAdjust="0"/>
  </p:normalViewPr>
  <p:slideViewPr>
    <p:cSldViewPr>
      <p:cViewPr varScale="1">
        <p:scale>
          <a:sx n="103" d="100"/>
          <a:sy n="103" d="100"/>
        </p:scale>
        <p:origin x="1239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072" y="-77"/>
      </p:cViewPr>
      <p:guideLst>
        <p:guide orient="horz" pos="2907"/>
        <p:guide pos="2168"/>
        <p:guide orient="horz" pos="2903"/>
        <p:guide pos="2165"/>
        <p:guide orient="horz" pos="2888"/>
        <p:guide orient="horz" pos="2884"/>
        <p:guide orient="horz" pos="2955"/>
        <p:guide orient="horz" pos="2951"/>
        <p:guide orient="horz" pos="2936"/>
        <p:guide orient="horz" pos="2932"/>
        <p:guide pos="2217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86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3/28/2019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54" tIns="46726" rIns="93454" bIns="4672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1" y="4421830"/>
            <a:ext cx="5617843" cy="4189095"/>
          </a:xfrm>
          <a:prstGeom prst="rect">
            <a:avLst/>
          </a:prstGeom>
        </p:spPr>
        <p:txBody>
          <a:bodyPr vert="horz" lIns="93454" tIns="46726" rIns="93454" bIns="4672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11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59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60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033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51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94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8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3079" name="Picture 7" descr="footerd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907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63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658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8769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9121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279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3474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2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4311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9398583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887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881781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2677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22356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3254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862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485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7833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1254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45357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0" r:id="rId3"/>
    <p:sldLayoutId id="2147484371" r:id="rId4"/>
    <p:sldLayoutId id="2147484372" r:id="rId5"/>
    <p:sldLayoutId id="2147484373" r:id="rId6"/>
    <p:sldLayoutId id="2147484374" r:id="rId7"/>
    <p:sldLayoutId id="2147484375" r:id="rId8"/>
    <p:sldLayoutId id="2147484376" r:id="rId9"/>
    <p:sldLayoutId id="2147484377" r:id="rId10"/>
    <p:sldLayoutId id="2147484378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C7F986-FBD9-4779-89EA-1BAFE28227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47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800">
          <a:solidFill>
            <a:schemeClr val="tx1"/>
          </a:solidFill>
          <a:latin typeface="Calibri" panose="020F0502020204030204" pitchFamily="34" charset="0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>
          <a:solidFill>
            <a:schemeClr val="tx1"/>
          </a:solidFill>
          <a:latin typeface="Calibri" panose="020F0502020204030204" pitchFamily="34" charset="0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17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  <p:sldLayoutId id="2147484391" r:id="rId2"/>
    <p:sldLayoutId id="2147484392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399" r:id="rId10"/>
    <p:sldLayoutId id="2147484400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81000" y="1905000"/>
            <a:ext cx="838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Procure </a:t>
            </a:r>
            <a:r>
              <a:rPr lang="en-US" sz="3600" dirty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to Pay 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Project </a:t>
            </a:r>
          </a:p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Tips and Tricks – 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Editing a Requisition</a:t>
            </a:r>
            <a:endParaRPr lang="en-US" sz="3600" dirty="0" smtClean="0">
              <a:solidFill>
                <a:prstClr val="white"/>
              </a:solidFill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76494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3098" y="152400"/>
            <a:ext cx="7948863" cy="1230592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– </a:t>
            </a:r>
            <a:r>
              <a:rPr lang="en-US" sz="3200" dirty="0" smtClean="0">
                <a:latin typeface="Calibri"/>
              </a:rPr>
              <a:t>Editing a Requisition.</a:t>
            </a:r>
            <a:endParaRPr lang="en-US" sz="32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6744" y="1219200"/>
            <a:ext cx="8015217" cy="4789208"/>
          </a:xfrm>
        </p:spPr>
        <p:txBody>
          <a:bodyPr>
            <a:noAutofit/>
          </a:bodyPr>
          <a:lstStyle/>
          <a:p>
            <a:pPr fontAlgn="ctr"/>
            <a:r>
              <a:rPr lang="en-US" sz="2400" dirty="0" smtClean="0">
                <a:solidFill>
                  <a:schemeClr val="tx2"/>
                </a:solidFill>
              </a:rPr>
              <a:t>After a requisition has been submitted you do have the ability to recall it and edit it.  Doing so will cause the requisition to reroute for financial approvals again.</a:t>
            </a:r>
          </a:p>
          <a:p>
            <a:pPr lvl="1" fontAlgn="ctr"/>
            <a:r>
              <a:rPr lang="en-US" sz="1800" dirty="0" smtClean="0">
                <a:solidFill>
                  <a:schemeClr val="tx2"/>
                </a:solidFill>
              </a:rPr>
              <a:t>In your Procurement Dashboard look at your My Requisitions </a:t>
            </a:r>
            <a:r>
              <a:rPr lang="en-US" sz="1800" dirty="0" err="1" smtClean="0">
                <a:solidFill>
                  <a:schemeClr val="tx2"/>
                </a:solidFill>
              </a:rPr>
              <a:t>Worklet</a:t>
            </a:r>
            <a:r>
              <a:rPr lang="en-US" sz="1800" dirty="0" smtClean="0">
                <a:solidFill>
                  <a:schemeClr val="tx2"/>
                </a:solidFill>
              </a:rPr>
              <a:t>.  Find the requisition number you would like to edit.  The requisition should be In Progress or Draft.  Do not edit a requisition that has a PUR number.  In those cases you would initiate a change order on the PO.</a:t>
            </a:r>
            <a:endParaRPr lang="en-US" sz="1800" dirty="0" smtClean="0">
              <a:solidFill>
                <a:schemeClr val="tx2"/>
              </a:solidFill>
            </a:endParaRPr>
          </a:p>
          <a:p>
            <a:pPr lvl="1" fontAlgn="ctr"/>
            <a:endParaRPr lang="en-US" sz="2000" b="1" dirty="0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228600" y="12192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48768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674" y="3604017"/>
            <a:ext cx="7377355" cy="238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7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</a:t>
            </a:r>
            <a:r>
              <a:rPr lang="en-US" sz="3200" b="1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and</a:t>
            </a:r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 Tricks – </a:t>
            </a:r>
            <a:r>
              <a:rPr lang="en-US" sz="3200" dirty="0">
                <a:latin typeface="Calibri"/>
              </a:rPr>
              <a:t>Editing a Requisition</a:t>
            </a:r>
            <a:endParaRPr lang="en-US" sz="32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0472" y="1371600"/>
            <a:ext cx="5196170" cy="429830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6085" y="1371600"/>
            <a:ext cx="26910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on the action button next to the Requisition number.  When the window opens up you can hover over Requisition and then click on Edit.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8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</a:t>
            </a:r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Tricks-</a:t>
            </a:r>
            <a:r>
              <a:rPr lang="en-US" sz="3200" dirty="0">
                <a:latin typeface="Calibri"/>
              </a:rPr>
              <a:t> Editing a Requisition</a:t>
            </a:r>
            <a:endParaRPr lang="en-US" sz="16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447800"/>
            <a:ext cx="2320633" cy="4002876"/>
          </a:xfrm>
          <a:prstGeom prst="rect">
            <a:avLst/>
          </a:prstGeom>
        </p:spPr>
      </p:pic>
      <p:sp>
        <p:nvSpPr>
          <p:cNvPr id="7" name="Left Arrow 6"/>
          <p:cNvSpPr/>
          <p:nvPr/>
        </p:nvSpPr>
        <p:spPr bwMode="auto">
          <a:xfrm>
            <a:off x="2057400" y="2743200"/>
            <a:ext cx="533400" cy="76200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ゴシック" pitchFamily="-92" charset="-128"/>
            </a:endParaRPr>
          </a:p>
        </p:txBody>
      </p:sp>
      <p:sp>
        <p:nvSpPr>
          <p:cNvPr id="9" name="Left Arrow 8"/>
          <p:cNvSpPr/>
          <p:nvPr/>
        </p:nvSpPr>
        <p:spPr bwMode="auto">
          <a:xfrm>
            <a:off x="1828800" y="3200400"/>
            <a:ext cx="609600" cy="76200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ゴシック" pitchFamily="-92" charset="-128"/>
            </a:endParaRPr>
          </a:p>
        </p:txBody>
      </p:sp>
      <p:sp>
        <p:nvSpPr>
          <p:cNvPr id="12" name="Left Arrow 11"/>
          <p:cNvSpPr/>
          <p:nvPr/>
        </p:nvSpPr>
        <p:spPr bwMode="auto">
          <a:xfrm>
            <a:off x="1846116" y="3675077"/>
            <a:ext cx="609600" cy="76200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ゴシック" pitchFamily="-92" charset="-128"/>
            </a:endParaRPr>
          </a:p>
        </p:txBody>
      </p:sp>
      <p:sp>
        <p:nvSpPr>
          <p:cNvPr id="13" name="Left Arrow 12"/>
          <p:cNvSpPr/>
          <p:nvPr/>
        </p:nvSpPr>
        <p:spPr bwMode="auto">
          <a:xfrm>
            <a:off x="1851171" y="4157758"/>
            <a:ext cx="609600" cy="76200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ゴシック" pitchFamily="-92" charset="-128"/>
            </a:endParaRPr>
          </a:p>
        </p:txBody>
      </p:sp>
      <p:sp>
        <p:nvSpPr>
          <p:cNvPr id="14" name="Left Arrow 13"/>
          <p:cNvSpPr/>
          <p:nvPr/>
        </p:nvSpPr>
        <p:spPr bwMode="auto">
          <a:xfrm>
            <a:off x="2139193" y="4650034"/>
            <a:ext cx="609600" cy="76200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ゴシック" pitchFamily="-92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14800" y="1447800"/>
            <a:ext cx="358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can click through any of the tabs and edit the information.  The </a:t>
            </a:r>
            <a:r>
              <a:rPr lang="en-US" dirty="0" err="1" smtClean="0"/>
              <a:t>Worktags</a:t>
            </a:r>
            <a:r>
              <a:rPr lang="en-US" dirty="0" smtClean="0"/>
              <a:t> (FAOs) are found on the Review and Submit tab.</a:t>
            </a:r>
          </a:p>
          <a:p>
            <a:endParaRPr lang="en-US" dirty="0"/>
          </a:p>
          <a:p>
            <a:r>
              <a:rPr lang="en-US" dirty="0" smtClean="0"/>
              <a:t>To access the </a:t>
            </a:r>
            <a:r>
              <a:rPr lang="en-US" dirty="0" err="1" smtClean="0"/>
              <a:t>Worktag</a:t>
            </a:r>
            <a:r>
              <a:rPr lang="en-US" dirty="0" smtClean="0"/>
              <a:t> go to the line and pull the bar all the way to the right.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2938" y="3671896"/>
            <a:ext cx="5865123" cy="129032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102217" y="4800600"/>
            <a:ext cx="4800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Clicking your mouse in the box with the </a:t>
            </a:r>
            <a:r>
              <a:rPr lang="en-US" dirty="0" err="1" smtClean="0"/>
              <a:t>Worktag</a:t>
            </a:r>
            <a:r>
              <a:rPr lang="en-US" dirty="0" smtClean="0"/>
              <a:t> details will activate them so you can remove the </a:t>
            </a:r>
            <a:r>
              <a:rPr lang="en-US" dirty="0" err="1" smtClean="0"/>
              <a:t>Worktag</a:t>
            </a:r>
            <a:r>
              <a:rPr lang="en-US" dirty="0" smtClean="0"/>
              <a:t> and replace it with a different one.  Make sure you remove all four items before adding a new </a:t>
            </a:r>
            <a:r>
              <a:rPr lang="en-US" dirty="0" err="1" smtClean="0"/>
              <a:t>Worktag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65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</a:t>
            </a:r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Tricks-</a:t>
            </a:r>
            <a:r>
              <a:rPr lang="en-US" sz="3200" dirty="0">
                <a:latin typeface="Calibri"/>
              </a:rPr>
              <a:t> Editing a Requisition</a:t>
            </a:r>
            <a:endParaRPr lang="en-US" sz="16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8334" y="2514600"/>
            <a:ext cx="2218465" cy="15983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1842" y="13716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Once you have completed making your changes, click on the Submit button.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2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5153E2-2B8A-49F3-89FD-0A98A3016CC9}"/>
              </a:ext>
            </a:extLst>
          </p:cNvPr>
          <p:cNvSpPr txBox="1"/>
          <p:nvPr/>
        </p:nvSpPr>
        <p:spPr>
          <a:xfrm>
            <a:off x="2400300" y="41910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Questions</a:t>
            </a:r>
            <a:r>
              <a:rPr lang="en-US" dirty="0"/>
              <a:t>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329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191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524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363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108eeeb8665d8e084ebb628891056e6d">
  <xsd:schema xmlns:xsd="http://www.w3.org/2001/XMLSchema" xmlns:p="http://schemas.microsoft.com/office/2006/metadata/properties" xmlns:ns2="445c0127-97e6-4ecf-8763-62a3d9444353" targetNamespace="http://schemas.microsoft.com/office/2006/metadata/properties" ma:root="true" ma:fieldsID="67fc13db787d5e920f87b6a691640e83" ns2:_="">
    <xsd:import namespace="445c0127-97e6-4ecf-8763-62a3d9444353"/>
    <xsd:element name="properties">
      <xsd:complexType>
        <xsd:sequence>
          <xsd:element name="documentManagement">
            <xsd:complexType>
              <xsd:all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45c0127-97e6-4ecf-8763-62a3d9444353" elementFormDefault="qualified">
    <xsd:import namespace="http://schemas.microsoft.com/office/2006/documentManagement/types"/>
    <xsd:element name="Status" ma:index="8" nillable="true" ma:displayName="Status" ma:default="In Build" ma:format="Dropdown" ma:internalName="Status">
      <xsd:simpleType>
        <xsd:restriction base="dms:Choice">
          <xsd:enumeration value="In Build"/>
          <xsd:enumeration value="Ready for Testing"/>
          <xsd:enumeration value="In Process"/>
          <xsd:enumeration value="Completed - With Errors"/>
          <xsd:enumeration value="Completed - Without Erro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Status xmlns="445c0127-97e6-4ecf-8763-62a3d9444353">In Build</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Props1.xml><?xml version="1.0" encoding="utf-8"?>
<ds:datastoreItem xmlns:ds="http://schemas.openxmlformats.org/officeDocument/2006/customXml" ds:itemID="{41A2773B-34BB-4B2F-95B1-ED89D2318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c0127-97e6-4ecf-8763-62a3d944435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57650506-E0D1-4842-AE4E-075A8982DE02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445c0127-97e6-4ecf-8763-62a3d944435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58445</TotalTime>
  <Words>259</Words>
  <Application>Microsoft Office PowerPoint</Application>
  <PresentationFormat>On-screen Show (4:3)</PresentationFormat>
  <Paragraphs>22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Rounded MT Bold</vt:lpstr>
      <vt:lpstr>Calibri</vt:lpstr>
      <vt:lpstr>MS Pゴシック</vt:lpstr>
      <vt:lpstr>Times New Roman</vt:lpstr>
      <vt:lpstr>Wingdings</vt:lpstr>
      <vt:lpstr>Office Theme</vt:lpstr>
      <vt:lpstr>1_Office Theme</vt:lpstr>
      <vt:lpstr>2_Office Theme</vt:lpstr>
      <vt:lpstr>PowerPoint Presentation</vt:lpstr>
      <vt:lpstr>Tips and Tricks – Editing a Requisition.</vt:lpstr>
      <vt:lpstr>Tips and Tricks – Editing a Requisition</vt:lpstr>
      <vt:lpstr>Tips and Tricks- Editing a Requisition</vt:lpstr>
      <vt:lpstr>Tips and Tricks- Editing a Requisition</vt:lpstr>
      <vt:lpstr>PowerPoint Presentation</vt:lpstr>
      <vt:lpstr>PowerPoint Presentation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EDUCAUSE 2007</dc:subject>
  <dc:creator>Jim Dobbertin, Doug Wylie, John Barden</dc:creator>
  <cp:lastModifiedBy>Brock, Jill</cp:lastModifiedBy>
  <cp:revision>3040</cp:revision>
  <cp:lastPrinted>2018-05-02T18:43:29Z</cp:lastPrinted>
  <dcterms:created xsi:type="dcterms:W3CDTF">2007-09-21T12:15:26Z</dcterms:created>
  <dcterms:modified xsi:type="dcterms:W3CDTF">2019-03-28T14:27:30Z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</Properties>
</file>