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5"/>
  </p:notesMasterIdLst>
  <p:handoutMasterIdLst>
    <p:handoutMasterId r:id="rId16"/>
  </p:handoutMasterIdLst>
  <p:sldIdLst>
    <p:sldId id="1128" r:id="rId8"/>
    <p:sldId id="1143" r:id="rId9"/>
    <p:sldId id="1147" r:id="rId10"/>
    <p:sldId id="1149" r:id="rId11"/>
    <p:sldId id="1148" r:id="rId12"/>
    <p:sldId id="1132" r:id="rId13"/>
    <p:sldId id="1042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39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Editing a Requisition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 smtClean="0">
                <a:latin typeface="Calibri"/>
              </a:rPr>
              <a:t>Editing a Requisition.</a:t>
            </a:r>
            <a:endParaRPr lang="en-US" sz="3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219200"/>
            <a:ext cx="8015217" cy="4789208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After a requisition has been submitted you do have the ability to recall it and edit it.  Doing so will cause the requisition to reroute for financial approvals again.</a:t>
            </a:r>
          </a:p>
          <a:p>
            <a:pPr lvl="1" fontAlgn="ctr"/>
            <a:r>
              <a:rPr lang="en-US" sz="1800" dirty="0" smtClean="0">
                <a:solidFill>
                  <a:schemeClr val="tx2"/>
                </a:solidFill>
              </a:rPr>
              <a:t>In your Procurement Dashboard look at your My Requisitions </a:t>
            </a:r>
            <a:r>
              <a:rPr lang="en-US" sz="1800" dirty="0" err="1" smtClean="0">
                <a:solidFill>
                  <a:schemeClr val="tx2"/>
                </a:solidFill>
              </a:rPr>
              <a:t>Worklet</a:t>
            </a:r>
            <a:r>
              <a:rPr lang="en-US" sz="1800" dirty="0" smtClean="0">
                <a:solidFill>
                  <a:schemeClr val="tx2"/>
                </a:solidFill>
              </a:rPr>
              <a:t>.  Find the requisition number you would like to edit.  The requisition should be In Progress or Draft.  Do not edit a requisition that has a PUR number.  In those cases you would initiate a change order on the PO.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228600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876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74" y="3604017"/>
            <a:ext cx="7377355" cy="238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</a:t>
            </a:r>
            <a:r>
              <a:rPr lang="en-US" sz="32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and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Tricks – </a:t>
            </a:r>
            <a:r>
              <a:rPr lang="en-US" sz="3200" dirty="0">
                <a:latin typeface="Calibri"/>
              </a:rPr>
              <a:t>Editing a Requisition</a:t>
            </a: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72" y="1371600"/>
            <a:ext cx="5196170" cy="42983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085" y="1371600"/>
            <a:ext cx="26910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action button next to the Requisition number.  When the window opens up you can hover over Requisition and then click on Edit.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Tricks-</a:t>
            </a:r>
            <a:r>
              <a:rPr lang="en-US" sz="3200" dirty="0">
                <a:latin typeface="Calibri"/>
              </a:rPr>
              <a:t> Editing a Requisition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47800"/>
            <a:ext cx="2320633" cy="4002876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 bwMode="auto">
          <a:xfrm>
            <a:off x="2057400" y="2743200"/>
            <a:ext cx="533400" cy="762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9" name="Left Arrow 8"/>
          <p:cNvSpPr/>
          <p:nvPr/>
        </p:nvSpPr>
        <p:spPr bwMode="auto">
          <a:xfrm>
            <a:off x="1828800" y="3200400"/>
            <a:ext cx="609600" cy="762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1846116" y="3675077"/>
            <a:ext cx="609600" cy="762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3" name="Left Arrow 12"/>
          <p:cNvSpPr/>
          <p:nvPr/>
        </p:nvSpPr>
        <p:spPr bwMode="auto">
          <a:xfrm>
            <a:off x="1851171" y="4157758"/>
            <a:ext cx="609600" cy="762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4" name="Left Arrow 13"/>
          <p:cNvSpPr/>
          <p:nvPr/>
        </p:nvSpPr>
        <p:spPr bwMode="auto">
          <a:xfrm>
            <a:off x="2139193" y="4650034"/>
            <a:ext cx="609600" cy="762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ゴシック" pitchFamily="-92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14478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click through any of the tabs and edit the information.  The </a:t>
            </a:r>
            <a:r>
              <a:rPr lang="en-US" dirty="0" err="1" smtClean="0"/>
              <a:t>Worktags</a:t>
            </a:r>
            <a:r>
              <a:rPr lang="en-US" dirty="0" smtClean="0"/>
              <a:t> (FAOs) are found on the Review and Submit tab.</a:t>
            </a:r>
          </a:p>
          <a:p>
            <a:endParaRPr lang="en-US" dirty="0"/>
          </a:p>
          <a:p>
            <a:r>
              <a:rPr lang="en-US" dirty="0" smtClean="0"/>
              <a:t>To access the </a:t>
            </a:r>
            <a:r>
              <a:rPr lang="en-US" dirty="0" err="1" smtClean="0"/>
              <a:t>Worktag</a:t>
            </a:r>
            <a:r>
              <a:rPr lang="en-US" dirty="0" smtClean="0"/>
              <a:t> go to the line and pull the bar all the way to the right.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938" y="3671896"/>
            <a:ext cx="5865123" cy="129032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02217" y="4800600"/>
            <a:ext cx="48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Clicking your mouse in the box with the </a:t>
            </a:r>
            <a:r>
              <a:rPr lang="en-US" dirty="0" err="1" smtClean="0"/>
              <a:t>Worktag</a:t>
            </a:r>
            <a:r>
              <a:rPr lang="en-US" dirty="0" smtClean="0"/>
              <a:t> details will activate them so you can remove the </a:t>
            </a:r>
            <a:r>
              <a:rPr lang="en-US" dirty="0" err="1" smtClean="0"/>
              <a:t>Worktag</a:t>
            </a:r>
            <a:r>
              <a:rPr lang="en-US" dirty="0" smtClean="0"/>
              <a:t> and replace it with a different one.  Make sure you remove all four items before adding a new </a:t>
            </a:r>
            <a:r>
              <a:rPr lang="en-US" dirty="0" err="1" smtClean="0"/>
              <a:t>Worktag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</a:t>
            </a:r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Tricks-</a:t>
            </a:r>
            <a:r>
              <a:rPr lang="en-US" sz="3200" dirty="0">
                <a:latin typeface="Calibri"/>
              </a:rPr>
              <a:t> Editing a Requisition</a:t>
            </a: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334" y="2514600"/>
            <a:ext cx="2218465" cy="15983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842" y="1371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have completed making your changes, click on the Submit button.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45c0127-97e6-4ecf-8763-62a3d94443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58445</TotalTime>
  <Words>259</Words>
  <Application>Microsoft Office PowerPoint</Application>
  <PresentationFormat>On-screen Show (4:3)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Editing a Requisition.</vt:lpstr>
      <vt:lpstr>Tips and Tricks – Editing a Requisition</vt:lpstr>
      <vt:lpstr>Tips and Tricks- Editing a Requisition</vt:lpstr>
      <vt:lpstr>Tips and Tricks- Editing a Requisition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3040</cp:revision>
  <cp:lastPrinted>2018-05-02T18:43:29Z</cp:lastPrinted>
  <dcterms:created xsi:type="dcterms:W3CDTF">2007-09-21T12:15:26Z</dcterms:created>
  <dcterms:modified xsi:type="dcterms:W3CDTF">2019-03-28T14:27:30Z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