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heme/themeOverride1.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367" r:id="rId5"/>
    <p:sldMasterId id="2147484379" r:id="rId6"/>
    <p:sldMasterId id="2147484389" r:id="rId7"/>
  </p:sldMasterIdLst>
  <p:notesMasterIdLst>
    <p:notesMasterId r:id="rId15"/>
  </p:notesMasterIdLst>
  <p:handoutMasterIdLst>
    <p:handoutMasterId r:id="rId16"/>
  </p:handoutMasterIdLst>
  <p:sldIdLst>
    <p:sldId id="1128" r:id="rId8"/>
    <p:sldId id="1143" r:id="rId9"/>
    <p:sldId id="1147" r:id="rId10"/>
    <p:sldId id="1148" r:id="rId11"/>
    <p:sldId id="1149" r:id="rId12"/>
    <p:sldId id="1132" r:id="rId13"/>
    <p:sldId id="1042" r:id="rId14"/>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7" userDrawn="1">
          <p15:clr>
            <a:srgbClr val="A4A3A4"/>
          </p15:clr>
        </p15:guide>
        <p15:guide id="2" pos="2168" userDrawn="1">
          <p15:clr>
            <a:srgbClr val="A4A3A4"/>
          </p15:clr>
        </p15:guide>
        <p15:guide id="3" orient="horz" pos="2903" userDrawn="1">
          <p15:clr>
            <a:srgbClr val="A4A3A4"/>
          </p15:clr>
        </p15:guide>
        <p15:guide id="4" pos="2165" userDrawn="1">
          <p15:clr>
            <a:srgbClr val="A4A3A4"/>
          </p15:clr>
        </p15:guide>
        <p15:guide id="5" orient="horz" pos="2888" userDrawn="1">
          <p15:clr>
            <a:srgbClr val="A4A3A4"/>
          </p15:clr>
        </p15:guide>
        <p15:guide id="6" orient="horz" pos="2884" userDrawn="1">
          <p15:clr>
            <a:srgbClr val="A4A3A4"/>
          </p15:clr>
        </p15:guide>
        <p15:guide id="7" orient="horz" pos="2955" userDrawn="1">
          <p15:clr>
            <a:srgbClr val="A4A3A4"/>
          </p15:clr>
        </p15:guide>
        <p15:guide id="8" orient="horz" pos="2951" userDrawn="1">
          <p15:clr>
            <a:srgbClr val="A4A3A4"/>
          </p15:clr>
        </p15:guide>
        <p15:guide id="9" orient="horz" pos="2936" userDrawn="1">
          <p15:clr>
            <a:srgbClr val="A4A3A4"/>
          </p15:clr>
        </p15:guide>
        <p15:guide id="10" orient="horz" pos="2932" userDrawn="1">
          <p15:clr>
            <a:srgbClr val="A4A3A4"/>
          </p15:clr>
        </p15:guide>
        <p15:guide id="11" pos="2217" userDrawn="1">
          <p15:clr>
            <a:srgbClr val="A4A3A4"/>
          </p15:clr>
        </p15:guide>
        <p15:guide id="12" pos="2213"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ts_local" initials="i"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5D98"/>
    <a:srgbClr val="6076B4"/>
    <a:srgbClr val="FFCC00"/>
    <a:srgbClr val="003E74"/>
    <a:srgbClr val="E26A54"/>
    <a:srgbClr val="FFFFFF"/>
    <a:srgbClr val="C7E68F"/>
    <a:srgbClr val="FFEB89"/>
    <a:srgbClr val="FFFFCC"/>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34" autoAdjust="0"/>
    <p:restoredTop sz="95405" autoAdjust="0"/>
  </p:normalViewPr>
  <p:slideViewPr>
    <p:cSldViewPr>
      <p:cViewPr varScale="1">
        <p:scale>
          <a:sx n="110" d="100"/>
          <a:sy n="110" d="100"/>
        </p:scale>
        <p:origin x="1494" y="144"/>
      </p:cViewPr>
      <p:guideLst>
        <p:guide orient="horz" pos="2160"/>
        <p:guide pos="2880"/>
      </p:guideLst>
    </p:cSldViewPr>
  </p:slideViewPr>
  <p:outlineViewPr>
    <p:cViewPr>
      <p:scale>
        <a:sx n="33" d="100"/>
        <a:sy n="33" d="100"/>
      </p:scale>
      <p:origin x="0" y="10392"/>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3" d="100"/>
          <a:sy n="63" d="100"/>
        </p:scale>
        <p:origin x="-3072" y="-77"/>
      </p:cViewPr>
      <p:guideLst>
        <p:guide orient="horz" pos="2907"/>
        <p:guide pos="2168"/>
        <p:guide orient="horz" pos="2903"/>
        <p:guide pos="2165"/>
        <p:guide orient="horz" pos="2888"/>
        <p:guide orient="horz" pos="2884"/>
        <p:guide orient="horz" pos="2955"/>
        <p:guide orient="horz" pos="2951"/>
        <p:guide orient="horz" pos="2936"/>
        <p:guide orient="horz" pos="2932"/>
        <p:guide pos="2217"/>
        <p:guide pos="221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5" Type="http://schemas.openxmlformats.org/officeDocument/2006/relationships/slideMaster" Target="slideMasters/slideMaster1.xml"/><Relationship Id="rId15" Type="http://schemas.openxmlformats.org/officeDocument/2006/relationships/notesMaster" Target="notesMasters/notesMaster1.xml"/><Relationship Id="rId10" Type="http://schemas.openxmlformats.org/officeDocument/2006/relationships/slide" Target="slides/slide3.xml"/><Relationship Id="rId19" Type="http://schemas.openxmlformats.org/officeDocument/2006/relationships/viewProps" Target="viewProps.xml"/><Relationship Id="rId86" Type="http://schemas.microsoft.com/office/2015/10/relationships/revisionInfo" Target="revisionInfo.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1" y="2"/>
            <a:ext cx="3043131" cy="465455"/>
          </a:xfrm>
          <a:prstGeom prst="rect">
            <a:avLst/>
          </a:prstGeom>
        </p:spPr>
        <p:txBody>
          <a:bodyPr vert="horz" lIns="91928" tIns="45965" rIns="91928" bIns="45965" rtlCol="0"/>
          <a:lstStyle>
            <a:lvl1pPr algn="l">
              <a:defRPr sz="1200"/>
            </a:lvl1pPr>
          </a:lstStyle>
          <a:p>
            <a:endParaRPr lang="en-US" dirty="0"/>
          </a:p>
        </p:txBody>
      </p:sp>
      <p:sp>
        <p:nvSpPr>
          <p:cNvPr id="3" name="Date Placeholder 2"/>
          <p:cNvSpPr>
            <a:spLocks noGrp="1"/>
          </p:cNvSpPr>
          <p:nvPr>
            <p:ph type="dt" sz="quarter" idx="1"/>
          </p:nvPr>
        </p:nvSpPr>
        <p:spPr>
          <a:xfrm>
            <a:off x="3978384" y="2"/>
            <a:ext cx="3043131" cy="465455"/>
          </a:xfrm>
          <a:prstGeom prst="rect">
            <a:avLst/>
          </a:prstGeom>
        </p:spPr>
        <p:txBody>
          <a:bodyPr vert="horz" lIns="91928" tIns="45965" rIns="91928" bIns="45965" rtlCol="0"/>
          <a:lstStyle>
            <a:lvl1pPr algn="r">
              <a:defRPr sz="1200"/>
            </a:lvl1pPr>
          </a:lstStyle>
          <a:p>
            <a:fld id="{C5665B36-4B68-4038-B04C-4259637837E9}" type="datetimeFigureOut">
              <a:rPr lang="en-US" smtClean="0"/>
              <a:pPr/>
              <a:t>1/8/2021</a:t>
            </a:fld>
            <a:endParaRPr lang="en-US" dirty="0"/>
          </a:p>
        </p:txBody>
      </p:sp>
      <p:sp>
        <p:nvSpPr>
          <p:cNvPr id="4" name="Footer Placeholder 3"/>
          <p:cNvSpPr>
            <a:spLocks noGrp="1"/>
          </p:cNvSpPr>
          <p:nvPr>
            <p:ph type="ftr" sz="quarter" idx="2"/>
          </p:nvPr>
        </p:nvSpPr>
        <p:spPr>
          <a:xfrm>
            <a:off x="11" y="8842059"/>
            <a:ext cx="3043131" cy="465455"/>
          </a:xfrm>
          <a:prstGeom prst="rect">
            <a:avLst/>
          </a:prstGeom>
        </p:spPr>
        <p:txBody>
          <a:bodyPr vert="horz" lIns="91928" tIns="45965" rIns="91928" bIns="4596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384" y="8842059"/>
            <a:ext cx="3043131" cy="465455"/>
          </a:xfrm>
          <a:prstGeom prst="rect">
            <a:avLst/>
          </a:prstGeom>
        </p:spPr>
        <p:txBody>
          <a:bodyPr vert="horz" lIns="91928" tIns="45965" rIns="91928" bIns="45965" rtlCol="0" anchor="b"/>
          <a:lstStyle>
            <a:lvl1pPr algn="r">
              <a:defRPr sz="1200"/>
            </a:lvl1pPr>
          </a:lstStyle>
          <a:p>
            <a:fld id="{D13542EC-0850-4146-A731-B7F0AE82D523}" type="slidenum">
              <a:rPr lang="en-US" smtClean="0"/>
              <a:pPr/>
              <a:t>‹#›</a:t>
            </a:fld>
            <a:endParaRPr lang="en-US" dirty="0"/>
          </a:p>
        </p:txBody>
      </p:sp>
    </p:spTree>
    <p:extLst>
      <p:ext uri="{BB962C8B-B14F-4D97-AF65-F5344CB8AC3E}">
        <p14:creationId xmlns:p14="http://schemas.microsoft.com/office/powerpoint/2010/main" val="34186159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1" y="2"/>
            <a:ext cx="3043131" cy="465455"/>
          </a:xfrm>
          <a:prstGeom prst="rect">
            <a:avLst/>
          </a:prstGeom>
        </p:spPr>
        <p:txBody>
          <a:bodyPr vert="horz" lIns="93454" tIns="46726" rIns="93454" bIns="46726" rtlCol="0"/>
          <a:lstStyle>
            <a:lvl1pPr algn="l">
              <a:defRPr sz="1200"/>
            </a:lvl1pPr>
          </a:lstStyle>
          <a:p>
            <a:pPr>
              <a:defRPr/>
            </a:pPr>
            <a:endParaRPr lang="en-US" dirty="0"/>
          </a:p>
        </p:txBody>
      </p:sp>
      <p:sp>
        <p:nvSpPr>
          <p:cNvPr id="3" name="Date Placeholder 2"/>
          <p:cNvSpPr>
            <a:spLocks noGrp="1"/>
          </p:cNvSpPr>
          <p:nvPr>
            <p:ph type="dt" idx="1"/>
          </p:nvPr>
        </p:nvSpPr>
        <p:spPr>
          <a:xfrm>
            <a:off x="3978384" y="2"/>
            <a:ext cx="3043131" cy="465455"/>
          </a:xfrm>
          <a:prstGeom prst="rect">
            <a:avLst/>
          </a:prstGeom>
        </p:spPr>
        <p:txBody>
          <a:bodyPr vert="horz" lIns="93454" tIns="46726" rIns="93454" bIns="46726" rtlCol="0"/>
          <a:lstStyle>
            <a:lvl1pPr algn="r">
              <a:defRPr sz="1200"/>
            </a:lvl1pPr>
          </a:lstStyle>
          <a:p>
            <a:pPr>
              <a:defRPr/>
            </a:pPr>
            <a:fld id="{B899B9D9-9514-4BB5-BD1B-84C8C666A399}" type="datetimeFigureOut">
              <a:rPr lang="en-US"/>
              <a:pPr>
                <a:defRPr/>
              </a:pPr>
              <a:t>1/8/2021</a:t>
            </a:fld>
            <a:endParaRPr lang="en-US" dirty="0"/>
          </a:p>
        </p:txBody>
      </p:sp>
      <p:sp>
        <p:nvSpPr>
          <p:cNvPr id="4" name="Slide Image Placeholder 3"/>
          <p:cNvSpPr>
            <a:spLocks noGrp="1" noRot="1" noChangeAspect="1"/>
          </p:cNvSpPr>
          <p:nvPr>
            <p:ph type="sldImg" idx="2"/>
          </p:nvPr>
        </p:nvSpPr>
        <p:spPr>
          <a:xfrm>
            <a:off x="1185863" y="698500"/>
            <a:ext cx="4652962" cy="3490913"/>
          </a:xfrm>
          <a:prstGeom prst="rect">
            <a:avLst/>
          </a:prstGeom>
          <a:noFill/>
          <a:ln w="12700">
            <a:solidFill>
              <a:prstClr val="black"/>
            </a:solidFill>
          </a:ln>
        </p:spPr>
        <p:txBody>
          <a:bodyPr vert="horz" lIns="93454" tIns="46726" rIns="93454" bIns="46726" rtlCol="0" anchor="ctr"/>
          <a:lstStyle/>
          <a:p>
            <a:pPr lvl="0"/>
            <a:endParaRPr lang="en-US" noProof="0" dirty="0"/>
          </a:p>
        </p:txBody>
      </p:sp>
      <p:sp>
        <p:nvSpPr>
          <p:cNvPr id="5" name="Notes Placeholder 4"/>
          <p:cNvSpPr>
            <a:spLocks noGrp="1"/>
          </p:cNvSpPr>
          <p:nvPr>
            <p:ph type="body" sz="quarter" idx="3"/>
          </p:nvPr>
        </p:nvSpPr>
        <p:spPr>
          <a:xfrm>
            <a:off x="702631" y="4421830"/>
            <a:ext cx="5617843" cy="4189095"/>
          </a:xfrm>
          <a:prstGeom prst="rect">
            <a:avLst/>
          </a:prstGeom>
        </p:spPr>
        <p:txBody>
          <a:bodyPr vert="horz" lIns="93454" tIns="46726" rIns="93454" bIns="46726"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1" y="8842059"/>
            <a:ext cx="3043131" cy="465455"/>
          </a:xfrm>
          <a:prstGeom prst="rect">
            <a:avLst/>
          </a:prstGeom>
        </p:spPr>
        <p:txBody>
          <a:bodyPr vert="horz" lIns="93454" tIns="46726" rIns="93454" bIns="46726" rtlCol="0" anchor="b"/>
          <a:lstStyle>
            <a:lvl1pPr algn="l">
              <a:defRPr sz="1200"/>
            </a:lvl1pPr>
          </a:lstStyle>
          <a:p>
            <a:pPr>
              <a:defRPr/>
            </a:pPr>
            <a:endParaRPr lang="en-US" dirty="0"/>
          </a:p>
        </p:txBody>
      </p:sp>
      <p:sp>
        <p:nvSpPr>
          <p:cNvPr id="7" name="Slide Number Placeholder 6"/>
          <p:cNvSpPr>
            <a:spLocks noGrp="1"/>
          </p:cNvSpPr>
          <p:nvPr>
            <p:ph type="sldNum" sz="quarter" idx="5"/>
          </p:nvPr>
        </p:nvSpPr>
        <p:spPr>
          <a:xfrm>
            <a:off x="3978384" y="8842059"/>
            <a:ext cx="3043131" cy="465455"/>
          </a:xfrm>
          <a:prstGeom prst="rect">
            <a:avLst/>
          </a:prstGeom>
        </p:spPr>
        <p:txBody>
          <a:bodyPr vert="horz" lIns="93454" tIns="46726" rIns="93454" bIns="46726" rtlCol="0" anchor="b"/>
          <a:lstStyle>
            <a:lvl1pPr algn="r">
              <a:defRPr sz="1200"/>
            </a:lvl1pPr>
          </a:lstStyle>
          <a:p>
            <a:pPr>
              <a:defRPr/>
            </a:pPr>
            <a:fld id="{6DD86180-870F-4C4E-80A9-4C1C75E40D3B}" type="slidenum">
              <a:rPr lang="en-US"/>
              <a:pPr>
                <a:defRPr/>
              </a:pPr>
              <a:t>‹#›</a:t>
            </a:fld>
            <a:endParaRPr lang="en-US" dirty="0"/>
          </a:p>
        </p:txBody>
      </p:sp>
    </p:spTree>
    <p:extLst>
      <p:ext uri="{BB962C8B-B14F-4D97-AF65-F5344CB8AC3E}">
        <p14:creationId xmlns:p14="http://schemas.microsoft.com/office/powerpoint/2010/main" val="20224731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TextEdit="1"/>
          </p:cNvSpPr>
          <p:nvPr>
            <p:ph type="sldImg"/>
          </p:nvPr>
        </p:nvSpPr>
        <p:spPr bwMode="auto">
          <a:noFill/>
          <a:ln>
            <a:solidFill>
              <a:srgbClr val="000000"/>
            </a:solidFill>
            <a:miter lim="800000"/>
            <a:headEnd/>
            <a:tailEnd/>
          </a:ln>
        </p:spPr>
      </p:sp>
      <p:sp>
        <p:nvSpPr>
          <p:cNvPr id="24579" name="Rectangle 3"/>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2435611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2</a:t>
            </a:fld>
            <a:endParaRPr lang="en-US" dirty="0"/>
          </a:p>
        </p:txBody>
      </p:sp>
    </p:spTree>
    <p:extLst>
      <p:ext uri="{BB962C8B-B14F-4D97-AF65-F5344CB8AC3E}">
        <p14:creationId xmlns:p14="http://schemas.microsoft.com/office/powerpoint/2010/main" val="8902595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3</a:t>
            </a:fld>
            <a:endParaRPr lang="en-US" dirty="0"/>
          </a:p>
        </p:txBody>
      </p:sp>
    </p:spTree>
    <p:extLst>
      <p:ext uri="{BB962C8B-B14F-4D97-AF65-F5344CB8AC3E}">
        <p14:creationId xmlns:p14="http://schemas.microsoft.com/office/powerpoint/2010/main" val="24568603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4</a:t>
            </a:fld>
            <a:endParaRPr lang="en-US" dirty="0"/>
          </a:p>
        </p:txBody>
      </p:sp>
    </p:spTree>
    <p:extLst>
      <p:ext uri="{BB962C8B-B14F-4D97-AF65-F5344CB8AC3E}">
        <p14:creationId xmlns:p14="http://schemas.microsoft.com/office/powerpoint/2010/main" val="34561513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5</a:t>
            </a:fld>
            <a:endParaRPr lang="en-US" dirty="0"/>
          </a:p>
        </p:txBody>
      </p:sp>
    </p:spTree>
    <p:extLst>
      <p:ext uri="{BB962C8B-B14F-4D97-AF65-F5344CB8AC3E}">
        <p14:creationId xmlns:p14="http://schemas.microsoft.com/office/powerpoint/2010/main" val="22470336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6</a:t>
            </a:fld>
            <a:endParaRPr lang="en-US" dirty="0"/>
          </a:p>
        </p:txBody>
      </p:sp>
    </p:spTree>
    <p:extLst>
      <p:ext uri="{BB962C8B-B14F-4D97-AF65-F5344CB8AC3E}">
        <p14:creationId xmlns:p14="http://schemas.microsoft.com/office/powerpoint/2010/main" val="20668946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solidFill>
                  <a:prstClr val="black"/>
                </a:solidFill>
              </a:rPr>
              <a:pPr>
                <a:defRPr/>
              </a:pPr>
              <a:t>7</a:t>
            </a:fld>
            <a:endParaRPr lang="en-US" dirty="0">
              <a:solidFill>
                <a:prstClr val="black"/>
              </a:solidFill>
            </a:endParaRPr>
          </a:p>
        </p:txBody>
      </p:sp>
    </p:spTree>
    <p:extLst>
      <p:ext uri="{BB962C8B-B14F-4D97-AF65-F5344CB8AC3E}">
        <p14:creationId xmlns:p14="http://schemas.microsoft.com/office/powerpoint/2010/main" val="7924858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F709A0E-C91D-4C08-96DA-A9EF50F9173D}" type="slidenum">
              <a:rPr lang="en-US"/>
              <a:pPr>
                <a:defRPr/>
              </a:pPr>
              <a:t>‹#›</a:t>
            </a:fld>
            <a:endParaRPr lang="en-US"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1C7F986-FBD9-4779-89EA-1BAFE2822712}" type="slidenum">
              <a:rPr lang="en-US"/>
              <a:pPr>
                <a:defRPr/>
              </a:pPr>
              <a:t>‹#›</a:t>
            </a:fld>
            <a:endParaRPr lang="en-US" dirty="0"/>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057400"/>
            <a:ext cx="7772400" cy="1143000"/>
          </a:xfrm>
        </p:spPr>
        <p:txBody>
          <a:bodyPr/>
          <a:lstStyle>
            <a:lvl1pPr>
              <a:defRPr/>
            </a:lvl1pPr>
          </a:lstStyle>
          <a:p>
            <a:pPr lvl="0"/>
            <a:r>
              <a:rPr lang="en-US" altLang="en-US" noProof="0" dirty="0"/>
              <a:t>Click to edit Master title style</a:t>
            </a:r>
          </a:p>
        </p:txBody>
      </p:sp>
      <p:sp>
        <p:nvSpPr>
          <p:cNvPr id="3075" name="Rectangle 3"/>
          <p:cNvSpPr>
            <a:spLocks noGrp="1" noChangeArrowheads="1"/>
          </p:cNvSpPr>
          <p:nvPr>
            <p:ph type="subTitle" idx="1"/>
          </p:nvPr>
        </p:nvSpPr>
        <p:spPr>
          <a:xfrm>
            <a:off x="685800" y="3505200"/>
            <a:ext cx="7772400" cy="1752600"/>
          </a:xfrm>
        </p:spPr>
        <p:txBody>
          <a:bodyPr/>
          <a:lstStyle>
            <a:lvl1pPr marL="0" indent="0" algn="ctr">
              <a:buFont typeface="Wingdings" pitchFamily="124" charset="2"/>
              <a:buNone/>
              <a:defRPr/>
            </a:lvl1pPr>
          </a:lstStyle>
          <a:p>
            <a:pPr lvl="0"/>
            <a:r>
              <a:rPr lang="en-US" altLang="en-US" noProof="0"/>
              <a:t>Click to edit Master subtitle style</a:t>
            </a:r>
          </a:p>
        </p:txBody>
      </p:sp>
      <p:pic>
        <p:nvPicPr>
          <p:cNvPr id="3079" name="Picture 7" descr="footerdar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276975"/>
            <a:ext cx="9144000" cy="581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29079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Line 9"/>
          <p:cNvSpPr>
            <a:spLocks noChangeShapeType="1"/>
          </p:cNvSpPr>
          <p:nvPr userDrawn="1"/>
        </p:nvSpPr>
        <p:spPr bwMode="auto">
          <a:xfrm>
            <a:off x="685800" y="1295400"/>
            <a:ext cx="7772400" cy="0"/>
          </a:xfrm>
          <a:prstGeom prst="line">
            <a:avLst/>
          </a:prstGeom>
          <a:noFill/>
          <a:ln w="50800">
            <a:solidFill>
              <a:srgbClr val="FFDE3B"/>
            </a:solidFill>
            <a:round/>
            <a:headEnd/>
            <a:tailEnd/>
          </a:ln>
        </p:spPr>
        <p:txBody>
          <a:bodyPr/>
          <a:lstStyle/>
          <a:p>
            <a:endParaRPr lang="en-US">
              <a:solidFill>
                <a:srgbClr val="FFFF00"/>
              </a:solidFill>
            </a:endParaRPr>
          </a:p>
        </p:txBody>
      </p:sp>
    </p:spTree>
    <p:extLst>
      <p:ext uri="{BB962C8B-B14F-4D97-AF65-F5344CB8AC3E}">
        <p14:creationId xmlns:p14="http://schemas.microsoft.com/office/powerpoint/2010/main" val="16676331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9265879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dirty="0"/>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487691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91210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Tree>
    <p:extLst>
      <p:ext uri="{BB962C8B-B14F-4D97-AF65-F5344CB8AC3E}">
        <p14:creationId xmlns:p14="http://schemas.microsoft.com/office/powerpoint/2010/main" val="11772790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34747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800" b="1"/>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777229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2000" b="1">
                <a:solidFill>
                  <a:schemeClr val="bg1"/>
                </a:solidFill>
              </a:defRPr>
            </a:lvl1pPr>
          </a:lstStyle>
          <a:p>
            <a:pPr>
              <a:defRPr/>
            </a:pPr>
            <a:fld id="{E232E420-7A3D-42C3-8264-B5BCFC0A3917}" type="slidenum">
              <a:rPr lang="en-US" smtClean="0"/>
              <a:pPr>
                <a:defRPr/>
              </a:pPr>
              <a:t>‹#›</a:t>
            </a:fld>
            <a:endParaRPr lang="en-US" dirty="0"/>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643110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993985836"/>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pPr>
              <a:defRPr/>
            </a:pPr>
            <a:endParaRPr lang="en-US" dirty="0">
              <a:solidFill>
                <a:prstClr val="white"/>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pPr>
              <a:defRPr/>
            </a:pPr>
            <a:fld id="{E232E420-7A3D-42C3-8264-B5BCFC0A3917}" type="slidenum">
              <a:rPr lang="en-US" smtClean="0">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377628875"/>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978817818"/>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7" name="Slide Number Placeholder 5"/>
          <p:cNvSpPr>
            <a:spLocks noGrp="1"/>
          </p:cNvSpPr>
          <p:nvPr>
            <p:ph type="sldNum" sz="quarter" idx="12"/>
          </p:nvPr>
        </p:nvSpPr>
        <p:spPr/>
        <p:txBody>
          <a:bodyPr/>
          <a:lstStyle>
            <a:lvl1pPr>
              <a:defRPr/>
            </a:lvl1pPr>
          </a:lstStyle>
          <a:p>
            <a:pPr>
              <a:defRPr/>
            </a:pPr>
            <a:fld id="{BCBA890F-08BD-4227-B960-C236C3729EDF}"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627726774"/>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8"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9" name="Slide Number Placeholder 5"/>
          <p:cNvSpPr>
            <a:spLocks noGrp="1"/>
          </p:cNvSpPr>
          <p:nvPr>
            <p:ph type="sldNum" sz="quarter" idx="12"/>
          </p:nvPr>
        </p:nvSpPr>
        <p:spPr/>
        <p:txBody>
          <a:bodyPr/>
          <a:lstStyle>
            <a:lvl1pPr>
              <a:defRPr/>
            </a:lvl1pPr>
          </a:lstStyle>
          <a:p>
            <a:pPr>
              <a:defRPr/>
            </a:pPr>
            <a:fld id="{CD34880E-BE94-4AD5-ABF2-077AEC65D94C}"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1346223566"/>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5" name="Slide Number Placeholder 5"/>
          <p:cNvSpPr>
            <a:spLocks noGrp="1"/>
          </p:cNvSpPr>
          <p:nvPr>
            <p:ph type="sldNum" sz="quarter" idx="12"/>
          </p:nvPr>
        </p:nvSpPr>
        <p:spPr/>
        <p:txBody>
          <a:bodyPr/>
          <a:lstStyle>
            <a:lvl1pPr>
              <a:defRPr/>
            </a:lvl1pPr>
          </a:lstStyle>
          <a:p>
            <a:pPr>
              <a:defRPr/>
            </a:pPr>
            <a:fld id="{6B0F0BC1-900A-47A7-B68B-80E16F4A2F51}"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109032549"/>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3"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4" name="Slide Number Placeholder 5"/>
          <p:cNvSpPr>
            <a:spLocks noGrp="1"/>
          </p:cNvSpPr>
          <p:nvPr>
            <p:ph type="sldNum" sz="quarter" idx="12"/>
          </p:nvPr>
        </p:nvSpPr>
        <p:spPr/>
        <p:txBody>
          <a:bodyPr/>
          <a:lstStyle>
            <a:lvl1pPr>
              <a:defRPr/>
            </a:lvl1pPr>
          </a:lstStyle>
          <a:p>
            <a:pPr>
              <a:defRPr/>
            </a:pPr>
            <a:fld id="{B9B895C5-5B7E-4DA2-B36B-DA5C7BBD6287}"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798518621"/>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7" name="Slide Number Placeholder 5"/>
          <p:cNvSpPr>
            <a:spLocks noGrp="1"/>
          </p:cNvSpPr>
          <p:nvPr>
            <p:ph type="sldNum" sz="quarter" idx="12"/>
          </p:nvPr>
        </p:nvSpPr>
        <p:spPr/>
        <p:txBody>
          <a:bodyPr/>
          <a:lstStyle>
            <a:lvl1pPr>
              <a:defRPr/>
            </a:lvl1pPr>
          </a:lstStyle>
          <a:p>
            <a:pPr>
              <a:defRPr/>
            </a:pPr>
            <a:fld id="{3BD4502B-7789-4E8F-BB3D-5A5CA3FEC2D1}"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1360944858"/>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7" name="Slide Number Placeholder 5"/>
          <p:cNvSpPr>
            <a:spLocks noGrp="1"/>
          </p:cNvSpPr>
          <p:nvPr>
            <p:ph type="sldNum" sz="quarter" idx="12"/>
          </p:nvPr>
        </p:nvSpPr>
        <p:spPr/>
        <p:txBody>
          <a:bodyPr/>
          <a:lstStyle>
            <a:lvl1pPr>
              <a:defRPr/>
            </a:lvl1pPr>
          </a:lstStyle>
          <a:p>
            <a:pPr>
              <a:defRPr/>
            </a:pPr>
            <a:fld id="{19F6E41A-9738-42AF-AA10-C4A23CB8C352}"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535178335"/>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6" name="Slide Number Placeholder 5"/>
          <p:cNvSpPr>
            <a:spLocks noGrp="1"/>
          </p:cNvSpPr>
          <p:nvPr>
            <p:ph type="sldNum" sz="quarter" idx="12"/>
          </p:nvPr>
        </p:nvSpPr>
        <p:spPr/>
        <p:txBody>
          <a:bodyPr/>
          <a:lstStyle>
            <a:lvl1pPr>
              <a:defRPr/>
            </a:lvl1pPr>
          </a:lstStyle>
          <a:p>
            <a:pPr>
              <a:defRPr/>
            </a:pPr>
            <a:fld id="{0F709A0E-C91D-4C08-96DA-A9EF50F9173D}"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784612543"/>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6" name="Slide Number Placeholder 5"/>
          <p:cNvSpPr>
            <a:spLocks noGrp="1"/>
          </p:cNvSpPr>
          <p:nvPr>
            <p:ph type="sldNum" sz="quarter" idx="12"/>
          </p:nvPr>
        </p:nvSpPr>
        <p:spPr/>
        <p:txBody>
          <a:bodyPr/>
          <a:lstStyle>
            <a:lvl1pPr>
              <a:defRPr/>
            </a:lvl1pPr>
          </a:lstStyle>
          <a:p>
            <a:pPr>
              <a:defRPr/>
            </a:pPr>
            <a:fld id="{D1C7F986-FBD9-4779-89EA-1BAFE2822712}"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176745357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CBA890F-08BD-4227-B960-C236C3729EDF}" type="slidenum">
              <a:rPr lang="en-US"/>
              <a:pPr>
                <a:defRPr/>
              </a:pPr>
              <a:t>‹#›</a:t>
            </a:fld>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CD34880E-BE94-4AD5-ABF2-077AEC65D94C}" type="slidenum">
              <a:rPr lang="en-US"/>
              <a:pPr>
                <a:defRPr/>
              </a:pPr>
              <a:t>‹#›</a:t>
            </a:fld>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6B0F0BC1-900A-47A7-B68B-80E16F4A2F51}" type="slidenum">
              <a:rPr lang="en-US"/>
              <a:pPr>
                <a:defRPr/>
              </a:pPr>
              <a:t>‹#›</a:t>
            </a:fld>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B9B895C5-5B7E-4DA2-B36B-DA5C7BBD6287}" type="slidenum">
              <a:rPr lang="en-US"/>
              <a:pPr>
                <a:defRPr/>
              </a:pPr>
              <a:t>‹#›</a:t>
            </a:fld>
            <a:endParaRPr lang="en-US"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3BD4502B-7789-4E8F-BB3D-5A5CA3FEC2D1}" type="slidenum">
              <a:rPr lang="en-US"/>
              <a:pPr>
                <a:defRPr/>
              </a:pPr>
              <a:t>‹#›</a:t>
            </a:fld>
            <a:endParaRPr lang="en-US"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19F6E41A-9738-42AF-AA10-C4A23CB8C352}" type="slidenum">
              <a:rPr lang="en-US"/>
              <a:pPr>
                <a:defRPr/>
              </a:pPr>
              <a:t>‹#›</a:t>
            </a:fld>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1.png"/><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514600" cy="365125"/>
          </a:xfrm>
          <a:prstGeom prst="rect">
            <a:avLst/>
          </a:prstGeom>
        </p:spPr>
        <p:txBody>
          <a:bodyPr vert="horz" lIns="91440" tIns="45720" rIns="91440" bIns="45720" rtlCol="0" anchor="ctr"/>
          <a:lstStyle>
            <a:lvl1pPr algn="l">
              <a:defRPr sz="1200">
                <a:solidFill>
                  <a:schemeClr val="bg1"/>
                </a:solidFill>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pPr>
              <a:defRPr/>
            </a:pPr>
            <a:fld id="{E232E420-7A3D-42C3-8264-B5BCFC0A3917}"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4368" r:id="rId1"/>
    <p:sldLayoutId id="2147484369" r:id="rId2"/>
    <p:sldLayoutId id="2147484370" r:id="rId3"/>
    <p:sldLayoutId id="2147484371" r:id="rId4"/>
    <p:sldLayoutId id="2147484372" r:id="rId5"/>
    <p:sldLayoutId id="2147484373" r:id="rId6"/>
    <p:sldLayoutId id="2147484374" r:id="rId7"/>
    <p:sldLayoutId id="2147484375" r:id="rId8"/>
    <p:sldLayoutId id="2147484376" r:id="rId9"/>
    <p:sldLayoutId id="2147484377" r:id="rId10"/>
    <p:sldLayoutId id="2147484378" r:id="rId11"/>
  </p:sldLayoutIdLst>
  <p:transition/>
  <p:hf hdr="0" ftr="0"/>
  <p:txStyles>
    <p:titleStyle>
      <a:lvl1pPr algn="ctr" rtl="0" eaLnBrk="0" fontAlgn="base" hangingPunct="0">
        <a:spcBef>
          <a:spcPct val="0"/>
        </a:spcBef>
        <a:spcAft>
          <a:spcPct val="0"/>
        </a:spcAft>
        <a:defRPr sz="4400" kern="1200">
          <a:solidFill>
            <a:schemeClr val="bg1"/>
          </a:solidFill>
          <a:latin typeface="+mj-lt"/>
          <a:ea typeface="+mj-ea"/>
          <a:cs typeface="+mj-cs"/>
        </a:defRPr>
      </a:lvl1pPr>
      <a:lvl2pPr algn="ctr" rtl="0" eaLnBrk="0" fontAlgn="base" hangingPunct="0">
        <a:spcBef>
          <a:spcPct val="0"/>
        </a:spcBef>
        <a:spcAft>
          <a:spcPct val="0"/>
        </a:spcAft>
        <a:defRPr sz="4400">
          <a:solidFill>
            <a:srgbClr val="FFFF00"/>
          </a:solidFill>
          <a:latin typeface="Calibri" pitchFamily="34" charset="0"/>
        </a:defRPr>
      </a:lvl2pPr>
      <a:lvl3pPr algn="ctr" rtl="0" eaLnBrk="0" fontAlgn="base" hangingPunct="0">
        <a:spcBef>
          <a:spcPct val="0"/>
        </a:spcBef>
        <a:spcAft>
          <a:spcPct val="0"/>
        </a:spcAft>
        <a:defRPr sz="4400">
          <a:solidFill>
            <a:srgbClr val="FFFF00"/>
          </a:solidFill>
          <a:latin typeface="Calibri" pitchFamily="34" charset="0"/>
        </a:defRPr>
      </a:lvl3pPr>
      <a:lvl4pPr algn="ctr" rtl="0" eaLnBrk="0" fontAlgn="base" hangingPunct="0">
        <a:spcBef>
          <a:spcPct val="0"/>
        </a:spcBef>
        <a:spcAft>
          <a:spcPct val="0"/>
        </a:spcAft>
        <a:defRPr sz="4400">
          <a:solidFill>
            <a:srgbClr val="FFFF00"/>
          </a:solidFill>
          <a:latin typeface="Calibri" pitchFamily="34" charset="0"/>
        </a:defRPr>
      </a:lvl4pPr>
      <a:lvl5pPr algn="ctr" rtl="0" eaLnBrk="0" fontAlgn="base" hangingPunct="0">
        <a:spcBef>
          <a:spcPct val="0"/>
        </a:spcBef>
        <a:spcAft>
          <a:spcPct val="0"/>
        </a:spcAft>
        <a:defRPr sz="4400">
          <a:solidFill>
            <a:srgbClr val="FFFF00"/>
          </a:solidFill>
          <a:latin typeface="Calibri" pitchFamily="34" charset="0"/>
        </a:defRPr>
      </a:lvl5pPr>
      <a:lvl6pPr marL="457200" algn="ctr" rtl="0" fontAlgn="base">
        <a:spcBef>
          <a:spcPct val="0"/>
        </a:spcBef>
        <a:spcAft>
          <a:spcPct val="0"/>
        </a:spcAft>
        <a:defRPr sz="4400">
          <a:solidFill>
            <a:srgbClr val="FFD700"/>
          </a:solidFill>
          <a:latin typeface="Calibri" pitchFamily="34" charset="0"/>
        </a:defRPr>
      </a:lvl6pPr>
      <a:lvl7pPr marL="914400" algn="ctr" rtl="0" fontAlgn="base">
        <a:spcBef>
          <a:spcPct val="0"/>
        </a:spcBef>
        <a:spcAft>
          <a:spcPct val="0"/>
        </a:spcAft>
        <a:defRPr sz="4400">
          <a:solidFill>
            <a:srgbClr val="FFD700"/>
          </a:solidFill>
          <a:latin typeface="Calibri" pitchFamily="34" charset="0"/>
        </a:defRPr>
      </a:lvl7pPr>
      <a:lvl8pPr marL="1371600" algn="ctr" rtl="0" fontAlgn="base">
        <a:spcBef>
          <a:spcPct val="0"/>
        </a:spcBef>
        <a:spcAft>
          <a:spcPct val="0"/>
        </a:spcAft>
        <a:defRPr sz="4400">
          <a:solidFill>
            <a:srgbClr val="FFD700"/>
          </a:solidFill>
          <a:latin typeface="Calibri" pitchFamily="34" charset="0"/>
        </a:defRPr>
      </a:lvl8pPr>
      <a:lvl9pPr marL="1828800" algn="ctr" rtl="0" fontAlgn="base">
        <a:spcBef>
          <a:spcPct val="0"/>
        </a:spcBef>
        <a:spcAft>
          <a:spcPct val="0"/>
        </a:spcAft>
        <a:defRPr sz="4400">
          <a:solidFill>
            <a:srgbClr val="FFD700"/>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bg1"/>
          </a:solidFill>
          <a:latin typeface="+mj-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bg1"/>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bg1"/>
          </a:solidFill>
          <a:latin typeface="+mj-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pic>
        <p:nvPicPr>
          <p:cNvPr id="1036" name="Picture 12" descr="footerdark"/>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0" y="6276975"/>
            <a:ext cx="9144000" cy="581025"/>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5"/>
          <p:cNvSpPr txBox="1">
            <a:spLocks/>
          </p:cNvSpPr>
          <p:nvPr userDrawn="1"/>
        </p:nvSpPr>
        <p:spPr>
          <a:xfrm>
            <a:off x="6553200" y="6356350"/>
            <a:ext cx="21336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bg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1C7F986-FBD9-4779-89EA-1BAFE2822712}" type="slidenum">
              <a:rPr kumimoji="0" lang="en-US" sz="1200" b="0" i="0" u="none" strike="noStrike" kern="1200" cap="none" spc="0" normalizeH="0" baseline="0" noProof="0" smtClean="0">
                <a:ln>
                  <a:noFill/>
                </a:ln>
                <a:solidFill>
                  <a:prstClr val="white"/>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200" b="0" i="0" u="none" strike="noStrike" kern="1200" cap="none" spc="0" normalizeH="0" baseline="0" noProof="0" dirty="0">
              <a:ln>
                <a:noFill/>
              </a:ln>
              <a:solidFill>
                <a:prstClr val="white"/>
              </a:solidFill>
              <a:effectLst/>
              <a:uLnTx/>
              <a:uFillTx/>
              <a:latin typeface="Arial" charset="0"/>
              <a:ea typeface="+mn-ea"/>
              <a:cs typeface="+mn-cs"/>
            </a:endParaRPr>
          </a:p>
        </p:txBody>
      </p:sp>
    </p:spTree>
    <p:extLst>
      <p:ext uri="{BB962C8B-B14F-4D97-AF65-F5344CB8AC3E}">
        <p14:creationId xmlns:p14="http://schemas.microsoft.com/office/powerpoint/2010/main" val="2976476352"/>
      </p:ext>
    </p:extLst>
  </p:cSld>
  <p:clrMap bg1="lt1" tx1="dk1" bg2="lt2" tx2="dk2" accent1="accent1" accent2="accent2" accent3="accent3" accent4="accent4" accent5="accent5" accent6="accent6" hlink="hlink" folHlink="folHlink"/>
  <p:sldLayoutIdLst>
    <p:sldLayoutId id="2147484380" r:id="rId1"/>
    <p:sldLayoutId id="2147484381" r:id="rId2"/>
    <p:sldLayoutId id="2147484382" r:id="rId3"/>
    <p:sldLayoutId id="2147484383" r:id="rId4"/>
    <p:sldLayoutId id="2147484384" r:id="rId5"/>
    <p:sldLayoutId id="2147484385" r:id="rId6"/>
    <p:sldLayoutId id="2147484386" r:id="rId7"/>
    <p:sldLayoutId id="2147484387" r:id="rId8"/>
    <p:sldLayoutId id="2147484388" r:id="rId9"/>
  </p:sldLayoutIdLst>
  <p:hf hdr="0" ftr="0"/>
  <p:txStyles>
    <p:titleStyle>
      <a:lvl1pPr algn="ctr" rtl="0" fontAlgn="base">
        <a:spcBef>
          <a:spcPct val="0"/>
        </a:spcBef>
        <a:spcAft>
          <a:spcPct val="0"/>
        </a:spcAft>
        <a:defRPr sz="4400">
          <a:solidFill>
            <a:schemeClr val="tx2"/>
          </a:solidFill>
          <a:latin typeface="Calibri" panose="020F0502020204030204" pitchFamily="34" charset="0"/>
          <a:ea typeface="+mj-ea"/>
          <a:cs typeface="+mj-cs"/>
        </a:defRPr>
      </a:lvl1pPr>
      <a:lvl2pPr algn="ctr" rtl="0" fontAlgn="base">
        <a:spcBef>
          <a:spcPct val="0"/>
        </a:spcBef>
        <a:spcAft>
          <a:spcPct val="0"/>
        </a:spcAft>
        <a:defRPr sz="4400">
          <a:solidFill>
            <a:schemeClr val="tx2"/>
          </a:solidFill>
          <a:latin typeface="Times New Roman" pitchFamily="124" charset="0"/>
          <a:ea typeface="MS Pゴシック" pitchFamily="-92" charset="-128"/>
        </a:defRPr>
      </a:lvl2pPr>
      <a:lvl3pPr algn="ctr" rtl="0" fontAlgn="base">
        <a:spcBef>
          <a:spcPct val="0"/>
        </a:spcBef>
        <a:spcAft>
          <a:spcPct val="0"/>
        </a:spcAft>
        <a:defRPr sz="4400">
          <a:solidFill>
            <a:schemeClr val="tx2"/>
          </a:solidFill>
          <a:latin typeface="Times New Roman" pitchFamily="124" charset="0"/>
          <a:ea typeface="MS Pゴシック" pitchFamily="-92" charset="-128"/>
        </a:defRPr>
      </a:lvl3pPr>
      <a:lvl4pPr algn="ctr" rtl="0" fontAlgn="base">
        <a:spcBef>
          <a:spcPct val="0"/>
        </a:spcBef>
        <a:spcAft>
          <a:spcPct val="0"/>
        </a:spcAft>
        <a:defRPr sz="4400">
          <a:solidFill>
            <a:schemeClr val="tx2"/>
          </a:solidFill>
          <a:latin typeface="Times New Roman" pitchFamily="124" charset="0"/>
          <a:ea typeface="MS Pゴシック" pitchFamily="-92" charset="-128"/>
        </a:defRPr>
      </a:lvl4pPr>
      <a:lvl5pPr algn="ctr" rtl="0" fontAlgn="base">
        <a:spcBef>
          <a:spcPct val="0"/>
        </a:spcBef>
        <a:spcAft>
          <a:spcPct val="0"/>
        </a:spcAft>
        <a:defRPr sz="4400">
          <a:solidFill>
            <a:schemeClr val="tx2"/>
          </a:solidFill>
          <a:latin typeface="Times New Roman" pitchFamily="124" charset="0"/>
          <a:ea typeface="MS Pゴシック" pitchFamily="-92" charset="-128"/>
        </a:defRPr>
      </a:lvl5pPr>
      <a:lvl6pPr marL="457200" algn="ctr" rtl="0" fontAlgn="base">
        <a:spcBef>
          <a:spcPct val="0"/>
        </a:spcBef>
        <a:spcAft>
          <a:spcPct val="0"/>
        </a:spcAft>
        <a:defRPr sz="4400">
          <a:solidFill>
            <a:schemeClr val="tx2"/>
          </a:solidFill>
          <a:latin typeface="Times New Roman" pitchFamily="124" charset="0"/>
          <a:ea typeface="MS Pゴシック" pitchFamily="-92" charset="-128"/>
        </a:defRPr>
      </a:lvl6pPr>
      <a:lvl7pPr marL="914400" algn="ctr" rtl="0" fontAlgn="base">
        <a:spcBef>
          <a:spcPct val="0"/>
        </a:spcBef>
        <a:spcAft>
          <a:spcPct val="0"/>
        </a:spcAft>
        <a:defRPr sz="4400">
          <a:solidFill>
            <a:schemeClr val="tx2"/>
          </a:solidFill>
          <a:latin typeface="Times New Roman" pitchFamily="124" charset="0"/>
          <a:ea typeface="MS Pゴシック" pitchFamily="-92" charset="-128"/>
        </a:defRPr>
      </a:lvl7pPr>
      <a:lvl8pPr marL="1371600" algn="ctr" rtl="0" fontAlgn="base">
        <a:spcBef>
          <a:spcPct val="0"/>
        </a:spcBef>
        <a:spcAft>
          <a:spcPct val="0"/>
        </a:spcAft>
        <a:defRPr sz="4400">
          <a:solidFill>
            <a:schemeClr val="tx2"/>
          </a:solidFill>
          <a:latin typeface="Times New Roman" pitchFamily="124" charset="0"/>
          <a:ea typeface="MS Pゴシック" pitchFamily="-92" charset="-128"/>
        </a:defRPr>
      </a:lvl8pPr>
      <a:lvl9pPr marL="1828800" algn="ctr" rtl="0" fontAlgn="base">
        <a:spcBef>
          <a:spcPct val="0"/>
        </a:spcBef>
        <a:spcAft>
          <a:spcPct val="0"/>
        </a:spcAft>
        <a:defRPr sz="4400">
          <a:solidFill>
            <a:schemeClr val="tx2"/>
          </a:solidFill>
          <a:latin typeface="Times New Roman" pitchFamily="124" charset="0"/>
          <a:ea typeface="MS Pゴシック" pitchFamily="-92" charset="-128"/>
        </a:defRPr>
      </a:lvl9pPr>
    </p:titleStyle>
    <p:bodyStyle>
      <a:lvl1pPr marL="342900" indent="-342900" algn="l" rtl="0" fontAlgn="base">
        <a:spcBef>
          <a:spcPct val="20000"/>
        </a:spcBef>
        <a:spcAft>
          <a:spcPct val="0"/>
        </a:spcAft>
        <a:buFont typeface="Wingdings" pitchFamily="124" charset="2"/>
        <a:buChar char="§"/>
        <a:defRPr sz="3200">
          <a:solidFill>
            <a:schemeClr val="tx1"/>
          </a:solidFill>
          <a:latin typeface="Calibri" panose="020F0502020204030204" pitchFamily="34" charset="0"/>
          <a:ea typeface="+mn-ea"/>
          <a:cs typeface="+mn-cs"/>
        </a:defRPr>
      </a:lvl1pPr>
      <a:lvl2pPr marL="742950" indent="-285750" algn="l" rtl="0" fontAlgn="base">
        <a:spcBef>
          <a:spcPct val="20000"/>
        </a:spcBef>
        <a:spcAft>
          <a:spcPct val="0"/>
        </a:spcAft>
        <a:buFont typeface="Wingdings" pitchFamily="124" charset="2"/>
        <a:buChar char="§"/>
        <a:defRPr sz="2800">
          <a:solidFill>
            <a:schemeClr val="tx1"/>
          </a:solidFill>
          <a:latin typeface="Calibri" panose="020F0502020204030204" pitchFamily="34" charset="0"/>
          <a:ea typeface="+mn-ea"/>
        </a:defRPr>
      </a:lvl2pPr>
      <a:lvl3pPr marL="1143000" indent="-228600" algn="l" rtl="0" fontAlgn="base">
        <a:spcBef>
          <a:spcPct val="20000"/>
        </a:spcBef>
        <a:spcAft>
          <a:spcPct val="0"/>
        </a:spcAft>
        <a:buFont typeface="Wingdings" pitchFamily="124" charset="2"/>
        <a:buChar char="§"/>
        <a:defRPr sz="2400">
          <a:solidFill>
            <a:schemeClr val="tx1"/>
          </a:solidFill>
          <a:latin typeface="Calibri" panose="020F0502020204030204" pitchFamily="34" charset="0"/>
          <a:ea typeface="+mn-ea"/>
        </a:defRPr>
      </a:lvl3pPr>
      <a:lvl4pPr marL="1600200" indent="-228600" algn="l" rtl="0" fontAlgn="base">
        <a:spcBef>
          <a:spcPct val="20000"/>
        </a:spcBef>
        <a:spcAft>
          <a:spcPct val="0"/>
        </a:spcAft>
        <a:buFont typeface="Wingdings" pitchFamily="124" charset="2"/>
        <a:buChar char="§"/>
        <a:defRPr sz="2000">
          <a:solidFill>
            <a:schemeClr val="tx1"/>
          </a:solidFill>
          <a:latin typeface="Calibri" panose="020F0502020204030204" pitchFamily="34" charset="0"/>
          <a:ea typeface="+mn-ea"/>
        </a:defRPr>
      </a:lvl4pPr>
      <a:lvl5pPr marL="2057400" indent="-228600" algn="l" rtl="0" fontAlgn="base">
        <a:spcBef>
          <a:spcPct val="20000"/>
        </a:spcBef>
        <a:spcAft>
          <a:spcPct val="0"/>
        </a:spcAft>
        <a:buFont typeface="Wingdings" pitchFamily="124" charset="2"/>
        <a:buChar char="§"/>
        <a:defRPr sz="2000">
          <a:solidFill>
            <a:schemeClr val="tx1"/>
          </a:solidFill>
          <a:latin typeface="Calibri" panose="020F0502020204030204" pitchFamily="34" charset="0"/>
          <a:ea typeface="+mn-ea"/>
        </a:defRPr>
      </a:lvl5pPr>
      <a:lvl6pPr marL="2514600" indent="-228600" algn="l" rtl="0" fontAlgn="base">
        <a:spcBef>
          <a:spcPct val="20000"/>
        </a:spcBef>
        <a:spcAft>
          <a:spcPct val="0"/>
        </a:spcAft>
        <a:buFont typeface="Wingdings" pitchFamily="124" charset="2"/>
        <a:buChar char="§"/>
        <a:defRPr sz="2000">
          <a:solidFill>
            <a:schemeClr val="tx1"/>
          </a:solidFill>
          <a:latin typeface="+mn-lt"/>
          <a:ea typeface="+mn-ea"/>
        </a:defRPr>
      </a:lvl6pPr>
      <a:lvl7pPr marL="2971800" indent="-228600" algn="l" rtl="0" fontAlgn="base">
        <a:spcBef>
          <a:spcPct val="20000"/>
        </a:spcBef>
        <a:spcAft>
          <a:spcPct val="0"/>
        </a:spcAft>
        <a:buFont typeface="Wingdings" pitchFamily="124" charset="2"/>
        <a:buChar char="§"/>
        <a:defRPr sz="2000">
          <a:solidFill>
            <a:schemeClr val="tx1"/>
          </a:solidFill>
          <a:latin typeface="+mn-lt"/>
          <a:ea typeface="+mn-ea"/>
        </a:defRPr>
      </a:lvl7pPr>
      <a:lvl8pPr marL="3429000" indent="-228600" algn="l" rtl="0" fontAlgn="base">
        <a:spcBef>
          <a:spcPct val="20000"/>
        </a:spcBef>
        <a:spcAft>
          <a:spcPct val="0"/>
        </a:spcAft>
        <a:buFont typeface="Wingdings" pitchFamily="124" charset="2"/>
        <a:buChar char="§"/>
        <a:defRPr sz="2000">
          <a:solidFill>
            <a:schemeClr val="tx1"/>
          </a:solidFill>
          <a:latin typeface="+mn-lt"/>
          <a:ea typeface="+mn-ea"/>
        </a:defRPr>
      </a:lvl8pPr>
      <a:lvl9pPr marL="3886200" indent="-228600" algn="l" rtl="0" fontAlgn="base">
        <a:spcBef>
          <a:spcPct val="20000"/>
        </a:spcBef>
        <a:spcAft>
          <a:spcPct val="0"/>
        </a:spcAft>
        <a:buFont typeface="Wingdings" pitchFamily="124" charset="2"/>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514600" cy="365125"/>
          </a:xfrm>
          <a:prstGeom prst="rect">
            <a:avLst/>
          </a:prstGeom>
        </p:spPr>
        <p:txBody>
          <a:bodyPr vert="horz" lIns="91440" tIns="45720" rIns="91440" bIns="45720" rtlCol="0" anchor="ctr"/>
          <a:lstStyle>
            <a:lvl1pPr algn="l">
              <a:defRPr sz="1200">
                <a:solidFill>
                  <a:schemeClr val="bg1"/>
                </a:solidFill>
              </a:defRPr>
            </a:lvl1pPr>
          </a:lstStyle>
          <a:p>
            <a:pPr>
              <a:defRPr/>
            </a:pPr>
            <a:endParaRPr lang="en-US" dirty="0">
              <a:solidFill>
                <a:prstClr val="white"/>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pPr>
              <a:defRPr/>
            </a:pPr>
            <a:endParaRPr lang="en-US" dirty="0">
              <a:solidFill>
                <a:prstClr val="white"/>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pPr>
              <a:defRPr/>
            </a:pPr>
            <a:fld id="{E232E420-7A3D-42C3-8264-B5BCFC0A3917}" type="slidenum">
              <a:rPr lang="en-US" smtClean="0">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007175370"/>
      </p:ext>
    </p:extLst>
  </p:cSld>
  <p:clrMap bg1="lt1" tx1="dk1" bg2="lt2" tx2="dk2" accent1="accent1" accent2="accent2" accent3="accent3" accent4="accent4" accent5="accent5" accent6="accent6" hlink="hlink" folHlink="folHlink"/>
  <p:sldLayoutIdLst>
    <p:sldLayoutId id="2147484390" r:id="rId1"/>
    <p:sldLayoutId id="2147484391" r:id="rId2"/>
    <p:sldLayoutId id="2147484392" r:id="rId3"/>
    <p:sldLayoutId id="2147484393" r:id="rId4"/>
    <p:sldLayoutId id="2147484394" r:id="rId5"/>
    <p:sldLayoutId id="2147484395" r:id="rId6"/>
    <p:sldLayoutId id="2147484396" r:id="rId7"/>
    <p:sldLayoutId id="2147484397" r:id="rId8"/>
    <p:sldLayoutId id="2147484398" r:id="rId9"/>
    <p:sldLayoutId id="2147484399" r:id="rId10"/>
    <p:sldLayoutId id="2147484400" r:id="rId11"/>
  </p:sldLayoutIdLst>
  <p:transition/>
  <p:hf hdr="0" ftr="0"/>
  <p:txStyles>
    <p:titleStyle>
      <a:lvl1pPr algn="ctr" rtl="0" eaLnBrk="0" fontAlgn="base" hangingPunct="0">
        <a:spcBef>
          <a:spcPct val="0"/>
        </a:spcBef>
        <a:spcAft>
          <a:spcPct val="0"/>
        </a:spcAft>
        <a:defRPr sz="4400" kern="1200">
          <a:solidFill>
            <a:schemeClr val="bg1"/>
          </a:solidFill>
          <a:latin typeface="+mj-lt"/>
          <a:ea typeface="+mj-ea"/>
          <a:cs typeface="+mj-cs"/>
        </a:defRPr>
      </a:lvl1pPr>
      <a:lvl2pPr algn="ctr" rtl="0" eaLnBrk="0" fontAlgn="base" hangingPunct="0">
        <a:spcBef>
          <a:spcPct val="0"/>
        </a:spcBef>
        <a:spcAft>
          <a:spcPct val="0"/>
        </a:spcAft>
        <a:defRPr sz="4400">
          <a:solidFill>
            <a:srgbClr val="FFFF00"/>
          </a:solidFill>
          <a:latin typeface="Calibri" pitchFamily="34" charset="0"/>
        </a:defRPr>
      </a:lvl2pPr>
      <a:lvl3pPr algn="ctr" rtl="0" eaLnBrk="0" fontAlgn="base" hangingPunct="0">
        <a:spcBef>
          <a:spcPct val="0"/>
        </a:spcBef>
        <a:spcAft>
          <a:spcPct val="0"/>
        </a:spcAft>
        <a:defRPr sz="4400">
          <a:solidFill>
            <a:srgbClr val="FFFF00"/>
          </a:solidFill>
          <a:latin typeface="Calibri" pitchFamily="34" charset="0"/>
        </a:defRPr>
      </a:lvl3pPr>
      <a:lvl4pPr algn="ctr" rtl="0" eaLnBrk="0" fontAlgn="base" hangingPunct="0">
        <a:spcBef>
          <a:spcPct val="0"/>
        </a:spcBef>
        <a:spcAft>
          <a:spcPct val="0"/>
        </a:spcAft>
        <a:defRPr sz="4400">
          <a:solidFill>
            <a:srgbClr val="FFFF00"/>
          </a:solidFill>
          <a:latin typeface="Calibri" pitchFamily="34" charset="0"/>
        </a:defRPr>
      </a:lvl4pPr>
      <a:lvl5pPr algn="ctr" rtl="0" eaLnBrk="0" fontAlgn="base" hangingPunct="0">
        <a:spcBef>
          <a:spcPct val="0"/>
        </a:spcBef>
        <a:spcAft>
          <a:spcPct val="0"/>
        </a:spcAft>
        <a:defRPr sz="4400">
          <a:solidFill>
            <a:srgbClr val="FFFF00"/>
          </a:solidFill>
          <a:latin typeface="Calibri" pitchFamily="34" charset="0"/>
        </a:defRPr>
      </a:lvl5pPr>
      <a:lvl6pPr marL="457200" algn="ctr" rtl="0" fontAlgn="base">
        <a:spcBef>
          <a:spcPct val="0"/>
        </a:spcBef>
        <a:spcAft>
          <a:spcPct val="0"/>
        </a:spcAft>
        <a:defRPr sz="4400">
          <a:solidFill>
            <a:srgbClr val="FFD700"/>
          </a:solidFill>
          <a:latin typeface="Calibri" pitchFamily="34" charset="0"/>
        </a:defRPr>
      </a:lvl6pPr>
      <a:lvl7pPr marL="914400" algn="ctr" rtl="0" fontAlgn="base">
        <a:spcBef>
          <a:spcPct val="0"/>
        </a:spcBef>
        <a:spcAft>
          <a:spcPct val="0"/>
        </a:spcAft>
        <a:defRPr sz="4400">
          <a:solidFill>
            <a:srgbClr val="FFD700"/>
          </a:solidFill>
          <a:latin typeface="Calibri" pitchFamily="34" charset="0"/>
        </a:defRPr>
      </a:lvl7pPr>
      <a:lvl8pPr marL="1371600" algn="ctr" rtl="0" fontAlgn="base">
        <a:spcBef>
          <a:spcPct val="0"/>
        </a:spcBef>
        <a:spcAft>
          <a:spcPct val="0"/>
        </a:spcAft>
        <a:defRPr sz="4400">
          <a:solidFill>
            <a:srgbClr val="FFD700"/>
          </a:solidFill>
          <a:latin typeface="Calibri" pitchFamily="34" charset="0"/>
        </a:defRPr>
      </a:lvl8pPr>
      <a:lvl9pPr marL="1828800" algn="ctr" rtl="0" fontAlgn="base">
        <a:spcBef>
          <a:spcPct val="0"/>
        </a:spcBef>
        <a:spcAft>
          <a:spcPct val="0"/>
        </a:spcAft>
        <a:defRPr sz="4400">
          <a:solidFill>
            <a:srgbClr val="FFD700"/>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bg1"/>
          </a:solidFill>
          <a:latin typeface="+mj-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bg1"/>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bg1"/>
          </a:solidFill>
          <a:latin typeface="+mj-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8.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8.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themeOverride" Target="../theme/themeOverride1.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9" descr="Hor2color"/>
          <p:cNvPicPr>
            <a:picLocks noChangeAspect="1" noChangeArrowheads="1"/>
          </p:cNvPicPr>
          <p:nvPr/>
        </p:nvPicPr>
        <p:blipFill>
          <a:blip r:embed="rId3" cstate="print"/>
          <a:srcRect/>
          <a:stretch>
            <a:fillRect/>
          </a:stretch>
        </p:blipFill>
        <p:spPr bwMode="auto">
          <a:xfrm>
            <a:off x="685800" y="4572000"/>
            <a:ext cx="2286000" cy="1798967"/>
          </a:xfrm>
          <a:prstGeom prst="rect">
            <a:avLst/>
          </a:prstGeom>
          <a:noFill/>
          <a:ln w="9525">
            <a:noFill/>
            <a:miter lim="800000"/>
            <a:headEnd/>
            <a:tailEnd/>
          </a:ln>
        </p:spPr>
      </p:pic>
      <p:sp>
        <p:nvSpPr>
          <p:cNvPr id="6" name="Line 9"/>
          <p:cNvSpPr>
            <a:spLocks noChangeShapeType="1"/>
          </p:cNvSpPr>
          <p:nvPr/>
        </p:nvSpPr>
        <p:spPr bwMode="auto">
          <a:xfrm>
            <a:off x="3200400" y="5257800"/>
            <a:ext cx="59436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9" name="Text Box 15"/>
          <p:cNvSpPr txBox="1">
            <a:spLocks noChangeArrowheads="1"/>
          </p:cNvSpPr>
          <p:nvPr/>
        </p:nvSpPr>
        <p:spPr bwMode="auto">
          <a:xfrm>
            <a:off x="381000" y="1905000"/>
            <a:ext cx="8382000" cy="1754326"/>
          </a:xfrm>
          <a:prstGeom prst="rect">
            <a:avLst/>
          </a:prstGeom>
          <a:noFill/>
          <a:ln w="9525">
            <a:noFill/>
            <a:miter lim="800000"/>
            <a:headEnd/>
            <a:tailEnd/>
          </a:ln>
        </p:spPr>
        <p:txBody>
          <a:bodyPr wrap="square">
            <a:spAutoFit/>
          </a:bodyPr>
          <a:lstStyle/>
          <a:p>
            <a:r>
              <a:rPr lang="en-US" sz="3600" dirty="0" smtClean="0">
                <a:solidFill>
                  <a:prstClr val="white"/>
                </a:solidFill>
                <a:latin typeface="Calibri"/>
                <a:ea typeface="+mj-ea"/>
                <a:cs typeface="+mj-cs"/>
              </a:rPr>
              <a:t>Procure </a:t>
            </a:r>
            <a:r>
              <a:rPr lang="en-US" sz="3600" dirty="0">
                <a:solidFill>
                  <a:prstClr val="white"/>
                </a:solidFill>
                <a:latin typeface="Calibri"/>
                <a:ea typeface="+mj-ea"/>
                <a:cs typeface="+mj-cs"/>
              </a:rPr>
              <a:t>to Pay </a:t>
            </a:r>
            <a:r>
              <a:rPr lang="en-US" sz="3600" dirty="0" smtClean="0">
                <a:solidFill>
                  <a:prstClr val="white"/>
                </a:solidFill>
                <a:latin typeface="Calibri"/>
                <a:ea typeface="+mj-ea"/>
                <a:cs typeface="+mj-cs"/>
              </a:rPr>
              <a:t>Project </a:t>
            </a:r>
          </a:p>
          <a:p>
            <a:r>
              <a:rPr lang="en-US" sz="3600" dirty="0" smtClean="0">
                <a:solidFill>
                  <a:prstClr val="white"/>
                </a:solidFill>
                <a:latin typeface="Calibri"/>
                <a:ea typeface="+mj-ea"/>
                <a:cs typeface="+mj-cs"/>
              </a:rPr>
              <a:t>Tips and Tricks – Creating an Order that will be Delivered to Someone Else</a:t>
            </a:r>
            <a:endParaRPr lang="en-US" sz="1400" dirty="0">
              <a:solidFill>
                <a:schemeClr val="bg1"/>
              </a:solidFill>
              <a:latin typeface="+mn-lt"/>
            </a:endParaRPr>
          </a:p>
        </p:txBody>
      </p:sp>
    </p:spTree>
    <p:extLst>
      <p:ext uri="{BB962C8B-B14F-4D97-AF65-F5344CB8AC3E}">
        <p14:creationId xmlns:p14="http://schemas.microsoft.com/office/powerpoint/2010/main" val="307649400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43098" y="152400"/>
            <a:ext cx="7948863" cy="1230592"/>
          </a:xfrm>
        </p:spPr>
        <p:txBody>
          <a:bodyPr>
            <a:noAutofit/>
          </a:bodyPr>
          <a:lstStyle/>
          <a:p>
            <a:pPr algn="l"/>
            <a:r>
              <a:rPr lang="en-US" sz="3200" dirty="0" smtClean="0">
                <a:latin typeface="Arial Rounded MT Bold" panose="020F0704030504030204" pitchFamily="34" charset="0"/>
                <a:cs typeface="Arial" panose="020B0604020202020204" pitchFamily="34" charset="0"/>
              </a:rPr>
              <a:t>Tips and Tricks – </a:t>
            </a:r>
            <a:r>
              <a:rPr lang="en-US" sz="2400" dirty="0" smtClean="0">
                <a:solidFill>
                  <a:srgbClr val="2C5D98"/>
                </a:solidFill>
                <a:latin typeface="Calibri"/>
              </a:rPr>
              <a:t>Creating an Order that will be Delivered to Someone Else</a:t>
            </a:r>
            <a:r>
              <a:rPr lang="en-US" sz="3200" dirty="0" smtClean="0">
                <a:solidFill>
                  <a:srgbClr val="2C5D98"/>
                </a:solidFill>
                <a:latin typeface="Calibri"/>
              </a:rPr>
              <a:t>.</a:t>
            </a:r>
            <a:endParaRPr lang="en-US" sz="3200" dirty="0">
              <a:solidFill>
                <a:srgbClr val="2C5D98"/>
              </a:solidFill>
              <a:latin typeface="Calibri"/>
            </a:endParaRPr>
          </a:p>
        </p:txBody>
      </p:sp>
      <p:sp>
        <p:nvSpPr>
          <p:cNvPr id="3" name="Content Placeholder 2"/>
          <p:cNvSpPr>
            <a:spLocks noGrp="1"/>
          </p:cNvSpPr>
          <p:nvPr>
            <p:ph idx="4294967295"/>
          </p:nvPr>
        </p:nvSpPr>
        <p:spPr>
          <a:xfrm>
            <a:off x="376744" y="1676400"/>
            <a:ext cx="8015217" cy="2057400"/>
          </a:xfrm>
        </p:spPr>
        <p:txBody>
          <a:bodyPr>
            <a:noAutofit/>
          </a:bodyPr>
          <a:lstStyle/>
          <a:p>
            <a:pPr fontAlgn="ctr"/>
            <a:r>
              <a:rPr lang="en-US" sz="2400" dirty="0" smtClean="0">
                <a:solidFill>
                  <a:schemeClr val="tx2"/>
                </a:solidFill>
              </a:rPr>
              <a:t>If you work in an area that orders for people in different locations, you can set up a PO so that the deliveries will be delivered to the correct individual.</a:t>
            </a:r>
          </a:p>
          <a:p>
            <a:pPr lvl="1" fontAlgn="ctr"/>
            <a:r>
              <a:rPr lang="en-US" sz="1800" dirty="0" smtClean="0">
                <a:solidFill>
                  <a:schemeClr val="tx2"/>
                </a:solidFill>
              </a:rPr>
              <a:t>This will also ensure the person who actually receives the product or service will be able to do the receipts required on the Purchase Order.</a:t>
            </a:r>
          </a:p>
          <a:p>
            <a:pPr lvl="1" fontAlgn="ctr"/>
            <a:endParaRPr lang="en-US" sz="2000" b="1" dirty="0"/>
          </a:p>
        </p:txBody>
      </p:sp>
      <p:sp>
        <p:nvSpPr>
          <p:cNvPr id="4" name="Line 9"/>
          <p:cNvSpPr>
            <a:spLocks noChangeShapeType="1"/>
          </p:cNvSpPr>
          <p:nvPr/>
        </p:nvSpPr>
        <p:spPr bwMode="auto">
          <a:xfrm>
            <a:off x="533400" y="1382992"/>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Tree>
    <p:extLst>
      <p:ext uri="{BB962C8B-B14F-4D97-AF65-F5344CB8AC3E}">
        <p14:creationId xmlns:p14="http://schemas.microsoft.com/office/powerpoint/2010/main" val="31064770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33136" y="0"/>
            <a:ext cx="7948863" cy="1230592"/>
          </a:xfrm>
        </p:spPr>
        <p:txBody>
          <a:bodyPr>
            <a:noAutofit/>
          </a:bodyPr>
          <a:lstStyle/>
          <a:p>
            <a:pPr algn="l"/>
            <a:r>
              <a:rPr lang="en-US" sz="3200" dirty="0" smtClean="0">
                <a:latin typeface="Arial Rounded MT Bold" panose="020F0704030504030204" pitchFamily="34" charset="0"/>
                <a:cs typeface="Arial" panose="020B0604020202020204" pitchFamily="34" charset="0"/>
              </a:rPr>
              <a:t>Tips and Tricks – </a:t>
            </a:r>
            <a:r>
              <a:rPr lang="en-US" sz="3200" dirty="0">
                <a:solidFill>
                  <a:srgbClr val="2C5D98"/>
                </a:solidFill>
                <a:latin typeface="Calibri"/>
              </a:rPr>
              <a:t>Creating an Order that will be Delivered to Someone Else</a:t>
            </a:r>
            <a:r>
              <a:rPr lang="en-US" sz="4000" dirty="0">
                <a:solidFill>
                  <a:srgbClr val="2C5D98"/>
                </a:solidFill>
                <a:latin typeface="Calibri"/>
              </a:rPr>
              <a:t>.</a:t>
            </a:r>
            <a:endParaRPr lang="en-US" sz="3200" dirty="0">
              <a:latin typeface="Arial Rounded MT Bold" panose="020F0704030504030204" pitchFamily="34" charset="0"/>
              <a:cs typeface="Arial" panose="020B0604020202020204" pitchFamily="34" charset="0"/>
            </a:endParaRPr>
          </a:p>
        </p:txBody>
      </p:sp>
      <p:sp>
        <p:nvSpPr>
          <p:cNvPr id="4" name="Line 9"/>
          <p:cNvSpPr>
            <a:spLocks noChangeShapeType="1"/>
          </p:cNvSpPr>
          <p:nvPr/>
        </p:nvSpPr>
        <p:spPr bwMode="auto">
          <a:xfrm>
            <a:off x="457199" y="11430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5" name="TextBox 4"/>
          <p:cNvSpPr txBox="1"/>
          <p:nvPr/>
        </p:nvSpPr>
        <p:spPr>
          <a:xfrm>
            <a:off x="761999" y="1279067"/>
            <a:ext cx="7315200" cy="1200329"/>
          </a:xfrm>
          <a:prstGeom prst="rect">
            <a:avLst/>
          </a:prstGeom>
          <a:noFill/>
        </p:spPr>
        <p:txBody>
          <a:bodyPr wrap="square" rtlCol="0">
            <a:spAutoFit/>
          </a:bodyPr>
          <a:lstStyle/>
          <a:p>
            <a:pPr marL="742950" lvl="1" indent="-285750">
              <a:buFont typeface="Arial" panose="020B0604020202020204" pitchFamily="34" charset="0"/>
              <a:buChar char="•"/>
            </a:pPr>
            <a:r>
              <a:rPr lang="en-US" dirty="0" smtClean="0">
                <a:solidFill>
                  <a:schemeClr val="tx2"/>
                </a:solidFill>
              </a:rPr>
              <a:t>Initiate a requisition in the normal manner, either by typing Create Requisition in the global search bar or by clicking on the task in the UR Procurement Dashboard.</a:t>
            </a:r>
          </a:p>
          <a:p>
            <a:pPr marL="742950" lvl="1" indent="-285750">
              <a:buFont typeface="Arial" panose="020B0604020202020204" pitchFamily="34" charset="0"/>
              <a:buChar char="•"/>
            </a:pPr>
            <a:endParaRPr lang="en-US" dirty="0">
              <a:solidFill>
                <a:schemeClr val="tx2"/>
              </a:solidFill>
            </a:endParaRPr>
          </a:p>
        </p:txBody>
      </p:sp>
      <p:pic>
        <p:nvPicPr>
          <p:cNvPr id="1026" name="Picture 2" descr="C:\Users\jbrock2\AppData\Local\Temp\SNAGHTML10a590f.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950" y="2303585"/>
            <a:ext cx="4345082" cy="1571626"/>
          </a:xfrm>
          <a:prstGeom prst="rect">
            <a:avLst/>
          </a:prstGeom>
          <a:noFill/>
          <a:ln>
            <a:solidFill>
              <a:schemeClr val="tx2"/>
            </a:solidFill>
          </a:ln>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a:stretch>
            <a:fillRect/>
          </a:stretch>
        </p:blipFill>
        <p:spPr>
          <a:xfrm>
            <a:off x="1295400" y="4000064"/>
            <a:ext cx="7268630" cy="2417652"/>
          </a:xfrm>
          <a:prstGeom prst="rect">
            <a:avLst/>
          </a:prstGeom>
          <a:ln>
            <a:solidFill>
              <a:schemeClr val="tx2"/>
            </a:solidFill>
          </a:ln>
        </p:spPr>
      </p:pic>
    </p:spTree>
    <p:extLst>
      <p:ext uri="{BB962C8B-B14F-4D97-AF65-F5344CB8AC3E}">
        <p14:creationId xmlns:p14="http://schemas.microsoft.com/office/powerpoint/2010/main" val="22110896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33136" y="0"/>
            <a:ext cx="7948863" cy="1230592"/>
          </a:xfrm>
        </p:spPr>
        <p:txBody>
          <a:bodyPr>
            <a:noAutofit/>
          </a:bodyPr>
          <a:lstStyle/>
          <a:p>
            <a:pPr algn="l"/>
            <a:r>
              <a:rPr lang="en-US" sz="3200" dirty="0" smtClean="0">
                <a:latin typeface="Arial Rounded MT Bold" panose="020F0704030504030204" pitchFamily="34" charset="0"/>
                <a:cs typeface="Arial" panose="020B0604020202020204" pitchFamily="34" charset="0"/>
              </a:rPr>
              <a:t>Tips and Tricks-</a:t>
            </a:r>
            <a:r>
              <a:rPr lang="en-US" sz="2400" dirty="0">
                <a:solidFill>
                  <a:srgbClr val="2C5D98"/>
                </a:solidFill>
                <a:latin typeface="Calibri"/>
              </a:rPr>
              <a:t> Creating an Order that will be Delivered to Someone Else</a:t>
            </a:r>
            <a:r>
              <a:rPr lang="en-US" sz="3200" dirty="0">
                <a:solidFill>
                  <a:srgbClr val="2C5D98"/>
                </a:solidFill>
                <a:latin typeface="Calibri"/>
              </a:rPr>
              <a:t>.</a:t>
            </a:r>
            <a:endParaRPr lang="en-US" sz="1600" dirty="0">
              <a:latin typeface="Arial Rounded MT Bold" panose="020F0704030504030204" pitchFamily="34" charset="0"/>
              <a:cs typeface="Arial" panose="020B0604020202020204" pitchFamily="34" charset="0"/>
            </a:endParaRPr>
          </a:p>
        </p:txBody>
      </p:sp>
      <p:sp>
        <p:nvSpPr>
          <p:cNvPr id="4" name="Line 9"/>
          <p:cNvSpPr>
            <a:spLocks noChangeShapeType="1"/>
          </p:cNvSpPr>
          <p:nvPr/>
        </p:nvSpPr>
        <p:spPr bwMode="auto">
          <a:xfrm>
            <a:off x="457199" y="11430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7" name="TextBox 6"/>
          <p:cNvSpPr txBox="1"/>
          <p:nvPr/>
        </p:nvSpPr>
        <p:spPr>
          <a:xfrm>
            <a:off x="634242" y="1230592"/>
            <a:ext cx="7619999" cy="923330"/>
          </a:xfrm>
          <a:prstGeom prst="rect">
            <a:avLst/>
          </a:prstGeom>
          <a:noFill/>
        </p:spPr>
        <p:txBody>
          <a:bodyPr wrap="square" rtlCol="0">
            <a:spAutoFit/>
          </a:bodyPr>
          <a:lstStyle/>
          <a:p>
            <a:pPr marL="285750" indent="-285750">
              <a:buFont typeface="Arial" panose="020B0604020202020204" pitchFamily="34" charset="0"/>
              <a:buChar char="•"/>
            </a:pPr>
            <a:r>
              <a:rPr lang="en-US" dirty="0" smtClean="0">
                <a:solidFill>
                  <a:schemeClr val="tx2"/>
                </a:solidFill>
              </a:rPr>
              <a:t>In the next screen, take your name out of the Requestor field and type the other person’s name in.  Hit enter to search.  Click to choose.</a:t>
            </a:r>
          </a:p>
          <a:p>
            <a:pPr marL="285750" indent="-285750">
              <a:buFont typeface="Arial" panose="020B0604020202020204" pitchFamily="34" charset="0"/>
              <a:buChar char="•"/>
            </a:pPr>
            <a:r>
              <a:rPr lang="en-US" dirty="0" smtClean="0">
                <a:solidFill>
                  <a:schemeClr val="tx2"/>
                </a:solidFill>
              </a:rPr>
              <a:t>You can change the ship-to location in the same way. </a:t>
            </a:r>
            <a:endParaRPr lang="en-US" dirty="0">
              <a:solidFill>
                <a:schemeClr val="tx2"/>
              </a:solidFill>
            </a:endParaRPr>
          </a:p>
        </p:txBody>
      </p:sp>
      <p:pic>
        <p:nvPicPr>
          <p:cNvPr id="6" name="Picture 5"/>
          <p:cNvPicPr>
            <a:picLocks noChangeAspect="1"/>
          </p:cNvPicPr>
          <p:nvPr/>
        </p:nvPicPr>
        <p:blipFill>
          <a:blip r:embed="rId3"/>
          <a:stretch>
            <a:fillRect/>
          </a:stretch>
        </p:blipFill>
        <p:spPr>
          <a:xfrm>
            <a:off x="2514600" y="2514600"/>
            <a:ext cx="3308041" cy="2644103"/>
          </a:xfrm>
          <a:prstGeom prst="rect">
            <a:avLst/>
          </a:prstGeom>
          <a:ln>
            <a:solidFill>
              <a:schemeClr val="tx2"/>
            </a:solidFill>
          </a:ln>
        </p:spPr>
      </p:pic>
    </p:spTree>
    <p:extLst>
      <p:ext uri="{BB962C8B-B14F-4D97-AF65-F5344CB8AC3E}">
        <p14:creationId xmlns:p14="http://schemas.microsoft.com/office/powerpoint/2010/main" val="14732062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33136" y="0"/>
            <a:ext cx="7948863" cy="1230592"/>
          </a:xfrm>
        </p:spPr>
        <p:txBody>
          <a:bodyPr>
            <a:noAutofit/>
          </a:bodyPr>
          <a:lstStyle/>
          <a:p>
            <a:pPr algn="l"/>
            <a:r>
              <a:rPr lang="en-US" sz="3200" dirty="0" smtClean="0">
                <a:latin typeface="Arial Rounded MT Bold" panose="020F0704030504030204" pitchFamily="34" charset="0"/>
                <a:cs typeface="Arial" panose="020B0604020202020204" pitchFamily="34" charset="0"/>
              </a:rPr>
              <a:t>Tips and Tricks-</a:t>
            </a:r>
            <a:r>
              <a:rPr lang="en-US" sz="3200" dirty="0">
                <a:solidFill>
                  <a:srgbClr val="2C5D98"/>
                </a:solidFill>
                <a:latin typeface="Calibri"/>
              </a:rPr>
              <a:t> Creating an Order that will be Delivered to Someone Else</a:t>
            </a:r>
            <a:r>
              <a:rPr lang="en-US" sz="4000" dirty="0">
                <a:solidFill>
                  <a:srgbClr val="2C5D98"/>
                </a:solidFill>
                <a:latin typeface="Calibri"/>
              </a:rPr>
              <a:t>.</a:t>
            </a:r>
            <a:endParaRPr lang="en-US" sz="1600" dirty="0">
              <a:latin typeface="Arial Rounded MT Bold" panose="020F0704030504030204" pitchFamily="34" charset="0"/>
              <a:cs typeface="Arial" panose="020B0604020202020204" pitchFamily="34" charset="0"/>
            </a:endParaRPr>
          </a:p>
        </p:txBody>
      </p:sp>
      <p:sp>
        <p:nvSpPr>
          <p:cNvPr id="4" name="Line 9"/>
          <p:cNvSpPr>
            <a:spLocks noChangeShapeType="1"/>
          </p:cNvSpPr>
          <p:nvPr/>
        </p:nvSpPr>
        <p:spPr bwMode="auto">
          <a:xfrm>
            <a:off x="457199" y="11430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7" name="TextBox 6"/>
          <p:cNvSpPr txBox="1"/>
          <p:nvPr/>
        </p:nvSpPr>
        <p:spPr>
          <a:xfrm>
            <a:off x="609600" y="1264148"/>
            <a:ext cx="7878485" cy="2308324"/>
          </a:xfrm>
          <a:prstGeom prst="rect">
            <a:avLst/>
          </a:prstGeom>
          <a:noFill/>
        </p:spPr>
        <p:txBody>
          <a:bodyPr wrap="square" rtlCol="0">
            <a:spAutoFit/>
          </a:bodyPr>
          <a:lstStyle/>
          <a:p>
            <a:pPr marL="285750" indent="-285750">
              <a:buFont typeface="Arial" panose="020B0604020202020204" pitchFamily="34" charset="0"/>
              <a:buChar char="•"/>
            </a:pPr>
            <a:r>
              <a:rPr lang="en-US" dirty="0" smtClean="0">
                <a:solidFill>
                  <a:schemeClr val="tx2"/>
                </a:solidFill>
              </a:rPr>
              <a:t>When the supplier prints a label for delivery, the requester’s name and address will appear on the label.</a:t>
            </a:r>
          </a:p>
          <a:p>
            <a:pPr marL="285750" indent="-285750">
              <a:buFont typeface="Arial" panose="020B0604020202020204" pitchFamily="34" charset="0"/>
              <a:buChar char="•"/>
            </a:pPr>
            <a:r>
              <a:rPr lang="en-US" dirty="0" smtClean="0">
                <a:solidFill>
                  <a:schemeClr val="tx2"/>
                </a:solidFill>
              </a:rPr>
              <a:t>Match exception notifications for the Purchase Order will route to both the requester and the initiator.  The Requester receives the order so they should be able to create the receipts required to facilitate payment.</a:t>
            </a:r>
          </a:p>
          <a:p>
            <a:pPr marL="285750" indent="-285750">
              <a:buFont typeface="Arial" panose="020B0604020202020204" pitchFamily="34" charset="0"/>
              <a:buChar char="•"/>
            </a:pPr>
            <a:r>
              <a:rPr lang="en-US" dirty="0" smtClean="0">
                <a:solidFill>
                  <a:schemeClr val="tx2"/>
                </a:solidFill>
              </a:rPr>
              <a:t>You can monitor </a:t>
            </a:r>
            <a:r>
              <a:rPr lang="en-US" dirty="0" smtClean="0">
                <a:solidFill>
                  <a:schemeClr val="tx2"/>
                </a:solidFill>
              </a:rPr>
              <a:t>invoices that may </a:t>
            </a:r>
            <a:r>
              <a:rPr lang="en-US" smtClean="0">
                <a:solidFill>
                  <a:schemeClr val="tx2"/>
                </a:solidFill>
              </a:rPr>
              <a:t>require receipts </a:t>
            </a:r>
            <a:r>
              <a:rPr lang="en-US" smtClean="0">
                <a:solidFill>
                  <a:schemeClr val="tx2"/>
                </a:solidFill>
              </a:rPr>
              <a:t>by </a:t>
            </a:r>
            <a:r>
              <a:rPr lang="en-US" dirty="0" smtClean="0">
                <a:solidFill>
                  <a:schemeClr val="tx2"/>
                </a:solidFill>
              </a:rPr>
              <a:t>viewing your Match Exception </a:t>
            </a:r>
            <a:r>
              <a:rPr lang="en-US" dirty="0" err="1" smtClean="0">
                <a:solidFill>
                  <a:schemeClr val="tx2"/>
                </a:solidFill>
              </a:rPr>
              <a:t>Worklet</a:t>
            </a:r>
            <a:r>
              <a:rPr lang="en-US" dirty="0" smtClean="0">
                <a:solidFill>
                  <a:schemeClr val="tx2"/>
                </a:solidFill>
              </a:rPr>
              <a:t> under the Match Exceptions tab of your dashboard.</a:t>
            </a:r>
            <a:endParaRPr lang="en-US" dirty="0">
              <a:solidFill>
                <a:schemeClr val="tx2"/>
              </a:solidFill>
            </a:endParaRPr>
          </a:p>
        </p:txBody>
      </p:sp>
      <p:pic>
        <p:nvPicPr>
          <p:cNvPr id="5" name="Picture 4"/>
          <p:cNvPicPr>
            <a:picLocks noChangeAspect="1"/>
          </p:cNvPicPr>
          <p:nvPr/>
        </p:nvPicPr>
        <p:blipFill>
          <a:blip r:embed="rId3"/>
          <a:stretch>
            <a:fillRect/>
          </a:stretch>
        </p:blipFill>
        <p:spPr>
          <a:xfrm>
            <a:off x="642668" y="4114800"/>
            <a:ext cx="6782150" cy="1805222"/>
          </a:xfrm>
          <a:prstGeom prst="rect">
            <a:avLst/>
          </a:prstGeom>
          <a:ln>
            <a:solidFill>
              <a:schemeClr val="tx2"/>
            </a:solidFill>
          </a:ln>
        </p:spPr>
      </p:pic>
      <p:pic>
        <p:nvPicPr>
          <p:cNvPr id="10" name="Picture 9"/>
          <p:cNvPicPr>
            <a:picLocks noChangeAspect="1"/>
          </p:cNvPicPr>
          <p:nvPr/>
        </p:nvPicPr>
        <p:blipFill>
          <a:blip r:embed="rId4"/>
          <a:stretch>
            <a:fillRect/>
          </a:stretch>
        </p:blipFill>
        <p:spPr>
          <a:xfrm>
            <a:off x="5753362" y="3416620"/>
            <a:ext cx="2734723" cy="2148095"/>
          </a:xfrm>
          <a:prstGeom prst="rect">
            <a:avLst/>
          </a:prstGeom>
          <a:ln>
            <a:solidFill>
              <a:schemeClr val="tx2"/>
            </a:solidFill>
          </a:ln>
        </p:spPr>
      </p:pic>
    </p:spTree>
    <p:extLst>
      <p:ext uri="{BB962C8B-B14F-4D97-AF65-F5344CB8AC3E}">
        <p14:creationId xmlns:p14="http://schemas.microsoft.com/office/powerpoint/2010/main" val="36946595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05153E2-2B8A-49F3-89FD-0A98A3016CC9}"/>
              </a:ext>
            </a:extLst>
          </p:cNvPr>
          <p:cNvSpPr txBox="1"/>
          <p:nvPr/>
        </p:nvSpPr>
        <p:spPr>
          <a:xfrm>
            <a:off x="2400300" y="4191000"/>
            <a:ext cx="4343400" cy="461665"/>
          </a:xfrm>
          <a:prstGeom prst="rect">
            <a:avLst/>
          </a:prstGeom>
          <a:noFill/>
        </p:spPr>
        <p:txBody>
          <a:bodyPr wrap="square" rtlCol="0">
            <a:spAutoFit/>
          </a:bodyPr>
          <a:lstStyle/>
          <a:p>
            <a:pPr algn="ctr"/>
            <a:r>
              <a:rPr lang="en-US" sz="2400" dirty="0"/>
              <a:t>Questions</a:t>
            </a:r>
            <a:r>
              <a:rPr lang="en-US" dirty="0"/>
              <a:t>?</a:t>
            </a:r>
          </a:p>
        </p:txBody>
      </p:sp>
      <p:pic>
        <p:nvPicPr>
          <p:cNvPr id="3" name="Picture 2"/>
          <p:cNvPicPr>
            <a:picLocks noChangeAspect="1"/>
          </p:cNvPicPr>
          <p:nvPr/>
        </p:nvPicPr>
        <p:blipFill>
          <a:blip r:embed="rId4"/>
          <a:stretch>
            <a:fillRect/>
          </a:stretch>
        </p:blipFill>
        <p:spPr>
          <a:xfrm>
            <a:off x="0" y="0"/>
            <a:ext cx="9144000" cy="6329066"/>
          </a:xfrm>
          <a:prstGeom prst="rect">
            <a:avLst/>
          </a:prstGeom>
        </p:spPr>
      </p:pic>
    </p:spTree>
    <p:extLst>
      <p:ext uri="{BB962C8B-B14F-4D97-AF65-F5344CB8AC3E}">
        <p14:creationId xmlns:p14="http://schemas.microsoft.com/office/powerpoint/2010/main" val="95319149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9" descr="Hor2color"/>
          <p:cNvPicPr>
            <a:picLocks noChangeAspect="1" noChangeArrowheads="1"/>
          </p:cNvPicPr>
          <p:nvPr/>
        </p:nvPicPr>
        <p:blipFill>
          <a:blip r:embed="rId3" cstate="print"/>
          <a:srcRect/>
          <a:stretch>
            <a:fillRect/>
          </a:stretch>
        </p:blipFill>
        <p:spPr bwMode="auto">
          <a:xfrm>
            <a:off x="3276600" y="1524000"/>
            <a:ext cx="2286000" cy="1798967"/>
          </a:xfrm>
          <a:prstGeom prst="rect">
            <a:avLst/>
          </a:prstGeom>
          <a:noFill/>
          <a:ln w="9525">
            <a:noFill/>
            <a:miter lim="800000"/>
            <a:headEnd/>
            <a:tailEnd/>
          </a:ln>
        </p:spPr>
      </p:pic>
      <p:sp>
        <p:nvSpPr>
          <p:cNvPr id="2" name="Slide Number Placeholder 1"/>
          <p:cNvSpPr>
            <a:spLocks noGrp="1"/>
          </p:cNvSpPr>
          <p:nvPr>
            <p:ph type="sldNum" sz="quarter" idx="4"/>
          </p:nvPr>
        </p:nvSpPr>
        <p:spPr/>
        <p:txBody>
          <a:bodyPr/>
          <a:lstStyle/>
          <a:p>
            <a:pPr>
              <a:defRPr/>
            </a:pPr>
            <a:fld id="{E232E420-7A3D-42C3-8264-B5BCFC0A3917}" type="slidenum">
              <a:rPr lang="en-US" smtClean="0">
                <a:solidFill>
                  <a:prstClr val="white"/>
                </a:solidFill>
              </a:rPr>
              <a:pPr>
                <a:defRPr/>
              </a:pPr>
              <a:t>7</a:t>
            </a:fld>
            <a:endParaRPr lang="en-US" dirty="0">
              <a:solidFill>
                <a:prstClr val="white"/>
              </a:solidFill>
            </a:endParaRPr>
          </a:p>
        </p:txBody>
      </p:sp>
    </p:spTree>
    <p:extLst>
      <p:ext uri="{BB962C8B-B14F-4D97-AF65-F5344CB8AC3E}">
        <p14:creationId xmlns:p14="http://schemas.microsoft.com/office/powerpoint/2010/main" val="90036349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solidFill>
          <a:schemeClr val="accent5">
            <a:lumMod val="75000"/>
          </a:schemeClr>
        </a:solidFill>
        <a:ln w="12700">
          <a:noFill/>
          <a:miter lim="800000"/>
          <a:headEnd/>
          <a:tailEnd/>
        </a:ln>
      </a:spPr>
      <a:bodyPr anchor="ctr">
        <a:spAutoFit/>
      </a:bodyPr>
      <a:lstStyle>
        <a:defPPr>
          <a:defRPr dirty="0" smtClean="0">
            <a:solidFill>
              <a:srgbClr val="FFFF00"/>
            </a:solidFill>
            <a:latin typeface="+mn-lt"/>
          </a:defRPr>
        </a:defPPr>
      </a:lstStyle>
    </a:txDef>
  </a:objectDefaults>
  <a:extraClrSchemeLst/>
</a:theme>
</file>

<file path=ppt/theme/theme2.xml><?xml version="1.0" encoding="utf-8"?>
<a:theme xmlns:a="http://schemas.openxmlformats.org/drawingml/2006/main" name="1_Office Them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Theme">
      <a:majorFont>
        <a:latin typeface="Times New Roman"/>
        <a:ea typeface="MS Pゴシック"/>
        <a:cs typeface=""/>
      </a:majorFont>
      <a:minorFont>
        <a:latin typeface="Times New Roman"/>
        <a:ea typeface="MS P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ea typeface="MS Pゴシック" pitchFamily="-9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ea typeface="MS Pゴシック" pitchFamily="-92" charset="-128"/>
          </a:defRPr>
        </a:defPPr>
      </a:lstStyle>
    </a:lnDef>
  </a:objectDefaults>
  <a:extraClrSchemeLst>
    <a:extraClrScheme>
      <a:clrScheme name="Office Theme 1">
        <a:dk1>
          <a:srgbClr val="000000"/>
        </a:dk1>
        <a:lt1>
          <a:srgbClr val="E8EAE9"/>
        </a:lt1>
        <a:dk2>
          <a:srgbClr val="000000"/>
        </a:dk2>
        <a:lt2>
          <a:srgbClr val="808080"/>
        </a:lt2>
        <a:accent1>
          <a:srgbClr val="99CCFF"/>
        </a:accent1>
        <a:accent2>
          <a:srgbClr val="CCCCFF"/>
        </a:accent2>
        <a:accent3>
          <a:srgbClr val="F2F3F2"/>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E8EAE9"/>
        </a:lt1>
        <a:dk2>
          <a:srgbClr val="000000"/>
        </a:dk2>
        <a:lt2>
          <a:srgbClr val="3E3E5C"/>
        </a:lt2>
        <a:accent1>
          <a:srgbClr val="60597B"/>
        </a:accent1>
        <a:accent2>
          <a:srgbClr val="6666FF"/>
        </a:accent2>
        <a:accent3>
          <a:srgbClr val="F2F3F2"/>
        </a:accent3>
        <a:accent4>
          <a:srgbClr val="000000"/>
        </a:accent4>
        <a:accent5>
          <a:srgbClr val="B6B5B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solidFill>
          <a:schemeClr val="accent5">
            <a:lumMod val="75000"/>
          </a:schemeClr>
        </a:solidFill>
        <a:ln w="12700">
          <a:noFill/>
          <a:miter lim="800000"/>
          <a:headEnd/>
          <a:tailEnd/>
        </a:ln>
      </a:spPr>
      <a:bodyPr anchor="ctr">
        <a:spAutoFit/>
      </a:bodyPr>
      <a:lstStyle>
        <a:defPPr>
          <a:defRPr dirty="0" smtClean="0">
            <a:solidFill>
              <a:srgbClr val="FFFF00"/>
            </a:solidFill>
            <a:latin typeface="+mn-lt"/>
          </a:defRPr>
        </a:defPPr>
      </a:lstStyle>
    </a:tx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rca:RCAuthoringProperties xmlns:rca="urn:sharePointPublishingRcaProperties">
  <rca:Converter rca:guid="6dfdc5b4-2a28-4a06-b0c6-ad3901e3a807">
    <rca:property rca:type="InheritParentSettings">False</rca:property>
    <rca:property rca:type="SelectedPageLayout">28</rca:property>
    <rca:property rca:type="SelectedPageField">f55c4d88-1f2e-4ad9-aaa8-819af4ee7ee8</rca:property>
    <rca:property rca:type="SelectedStylesField">00000000-0000-0000-0000-000000000000</rca:property>
    <rca:property rca:type="CreatePageWithSourceDocument">True</rca:property>
    <rca:property rca:type="AllowChangeLocationConfig">False</rca:property>
    <rca:property rca:type="ConfiguredPageLocation">https://uofr.rochester.edu</rca:property>
    <rca:property rca:type="CreateSynchronously">False</rca:property>
    <rca:property rca:type="AllowChangeProcessingConfig">False</rca:property>
    <rca:property rca:type="ConverterSpecificSettings"/>
  </rca:Converter>
</rca:RCAuthoring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9BF38ED958B0D42A1DB4C3166A68EE8" ma:contentTypeVersion="2" ma:contentTypeDescription="Create a new document." ma:contentTypeScope="" ma:versionID="108eeeb8665d8e084ebb628891056e6d">
  <xsd:schema xmlns:xsd="http://www.w3.org/2001/XMLSchema" xmlns:p="http://schemas.microsoft.com/office/2006/metadata/properties" xmlns:ns2="445c0127-97e6-4ecf-8763-62a3d9444353" targetNamespace="http://schemas.microsoft.com/office/2006/metadata/properties" ma:root="true" ma:fieldsID="67fc13db787d5e920f87b6a691640e83" ns2:_="">
    <xsd:import namespace="445c0127-97e6-4ecf-8763-62a3d9444353"/>
    <xsd:element name="properties">
      <xsd:complexType>
        <xsd:sequence>
          <xsd:element name="documentManagement">
            <xsd:complexType>
              <xsd:all>
                <xsd:element ref="ns2:Status" minOccurs="0"/>
              </xsd:all>
            </xsd:complexType>
          </xsd:element>
        </xsd:sequence>
      </xsd:complexType>
    </xsd:element>
  </xsd:schema>
  <xsd:schema xmlns:xsd="http://www.w3.org/2001/XMLSchema" xmlns:dms="http://schemas.microsoft.com/office/2006/documentManagement/types" targetNamespace="445c0127-97e6-4ecf-8763-62a3d9444353" elementFormDefault="qualified">
    <xsd:import namespace="http://schemas.microsoft.com/office/2006/documentManagement/types"/>
    <xsd:element name="Status" ma:index="8" nillable="true" ma:displayName="Status" ma:default="In Build" ma:format="Dropdown" ma:internalName="Status">
      <xsd:simpleType>
        <xsd:restriction base="dms:Choice">
          <xsd:enumeration value="In Build"/>
          <xsd:enumeration value="Ready for Testing"/>
          <xsd:enumeration value="In Process"/>
          <xsd:enumeration value="Completed - With Errors"/>
          <xsd:enumeration value="Completed - Without Error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Status xmlns="445c0127-97e6-4ecf-8763-62a3d9444353">In Build</Status>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90AE3C2-51D7-4772-85EF-99B26ACECB13}">
  <ds:schemaRefs>
    <ds:schemaRef ds:uri="urn:sharePointPublishingRcaProperties"/>
  </ds:schemaRefs>
</ds:datastoreItem>
</file>

<file path=customXml/itemProps2.xml><?xml version="1.0" encoding="utf-8"?>
<ds:datastoreItem xmlns:ds="http://schemas.openxmlformats.org/officeDocument/2006/customXml" ds:itemID="{41A2773B-34BB-4B2F-95B1-ED89D23180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45c0127-97e6-4ecf-8763-62a3d944435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57650506-E0D1-4842-AE4E-075A8982DE02}">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445c0127-97e6-4ecf-8763-62a3d9444353"/>
    <ds:schemaRef ds:uri="http://www.w3.org/XML/1998/namespace"/>
    <ds:schemaRef ds:uri="http://purl.org/dc/dcmitype/"/>
  </ds:schemaRefs>
</ds:datastoreItem>
</file>

<file path=customXml/itemProps4.xml><?xml version="1.0" encoding="utf-8"?>
<ds:datastoreItem xmlns:ds="http://schemas.openxmlformats.org/officeDocument/2006/customXml" ds:itemID="{8CE1EC6E-7DEE-40A7-8470-13A775BFD7B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58570</TotalTime>
  <Words>293</Words>
  <Application>Microsoft Office PowerPoint</Application>
  <PresentationFormat>On-screen Show (4:3)</PresentationFormat>
  <Paragraphs>22</Paragraphs>
  <Slides>7</Slides>
  <Notes>7</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7</vt:i4>
      </vt:variant>
    </vt:vector>
  </HeadingPairs>
  <TitlesOfParts>
    <vt:vector size="16" baseType="lpstr">
      <vt:lpstr>Arial</vt:lpstr>
      <vt:lpstr>Arial Rounded MT Bold</vt:lpstr>
      <vt:lpstr>Calibri</vt:lpstr>
      <vt:lpstr>MS Pゴシック</vt:lpstr>
      <vt:lpstr>Times New Roman</vt:lpstr>
      <vt:lpstr>Wingdings</vt:lpstr>
      <vt:lpstr>Office Theme</vt:lpstr>
      <vt:lpstr>1_Office Theme</vt:lpstr>
      <vt:lpstr>2_Office Theme</vt:lpstr>
      <vt:lpstr>PowerPoint Presentation</vt:lpstr>
      <vt:lpstr>Tips and Tricks – Creating an Order that will be Delivered to Someone Else.</vt:lpstr>
      <vt:lpstr>Tips and Tricks – Creating an Order that will be Delivered to Someone Else.</vt:lpstr>
      <vt:lpstr>Tips and Tricks- Creating an Order that will be Delivered to Someone Else.</vt:lpstr>
      <vt:lpstr>Tips and Tricks- Creating an Order that will be Delivered to Someone Else.</vt:lpstr>
      <vt:lpstr>PowerPoint Presentation</vt:lpstr>
      <vt:lpstr>PowerPoint Presentation</vt:lpstr>
    </vt:vector>
  </TitlesOfParts>
  <Company>University of Rochester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EDUCAUSE 2007</dc:subject>
  <dc:creator>Jim Dobbertin, Doug Wylie, John Barden</dc:creator>
  <cp:lastModifiedBy>Flotteron, Debbie</cp:lastModifiedBy>
  <cp:revision>3045</cp:revision>
  <cp:lastPrinted>2018-05-02T18:43:29Z</cp:lastPrinted>
  <dcterms:created xsi:type="dcterms:W3CDTF">2007-09-21T12:15:26Z</dcterms:created>
  <dcterms:modified xsi:type="dcterms:W3CDTF">2021-01-08T17:46:06Z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ContentTypeId">
    <vt:lpwstr>0x010100F9BF38ED958B0D42A1DB4C3166A68EE8</vt:lpwstr>
  </property>
</Properties>
</file>