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theme/themeOverride1.xml" ContentType="application/vnd.openxmlformats-officedocument.themeOverr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4367" r:id="rId5"/>
    <p:sldMasterId id="2147484379" r:id="rId6"/>
    <p:sldMasterId id="2147484389" r:id="rId7"/>
  </p:sldMasterIdLst>
  <p:notesMasterIdLst>
    <p:notesMasterId r:id="rId17"/>
  </p:notesMasterIdLst>
  <p:handoutMasterIdLst>
    <p:handoutMasterId r:id="rId18"/>
  </p:handoutMasterIdLst>
  <p:sldIdLst>
    <p:sldId id="1128" r:id="rId8"/>
    <p:sldId id="1143" r:id="rId9"/>
    <p:sldId id="1150" r:id="rId10"/>
    <p:sldId id="1147" r:id="rId11"/>
    <p:sldId id="1148" r:id="rId12"/>
    <p:sldId id="1149" r:id="rId13"/>
    <p:sldId id="1151" r:id="rId14"/>
    <p:sldId id="1132" r:id="rId15"/>
    <p:sldId id="1042" r:id="rId16"/>
  </p:sldIdLst>
  <p:sldSz cx="9144000" cy="6858000" type="screen4x3"/>
  <p:notesSz cx="7023100" cy="93091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07" userDrawn="1">
          <p15:clr>
            <a:srgbClr val="A4A3A4"/>
          </p15:clr>
        </p15:guide>
        <p15:guide id="2" pos="2168" userDrawn="1">
          <p15:clr>
            <a:srgbClr val="A4A3A4"/>
          </p15:clr>
        </p15:guide>
        <p15:guide id="3" orient="horz" pos="2903" userDrawn="1">
          <p15:clr>
            <a:srgbClr val="A4A3A4"/>
          </p15:clr>
        </p15:guide>
        <p15:guide id="4" pos="2165" userDrawn="1">
          <p15:clr>
            <a:srgbClr val="A4A3A4"/>
          </p15:clr>
        </p15:guide>
        <p15:guide id="5" orient="horz" pos="2888" userDrawn="1">
          <p15:clr>
            <a:srgbClr val="A4A3A4"/>
          </p15:clr>
        </p15:guide>
        <p15:guide id="6" orient="horz" pos="2884" userDrawn="1">
          <p15:clr>
            <a:srgbClr val="A4A3A4"/>
          </p15:clr>
        </p15:guide>
        <p15:guide id="7" orient="horz" pos="2955" userDrawn="1">
          <p15:clr>
            <a:srgbClr val="A4A3A4"/>
          </p15:clr>
        </p15:guide>
        <p15:guide id="8" orient="horz" pos="2951" userDrawn="1">
          <p15:clr>
            <a:srgbClr val="A4A3A4"/>
          </p15:clr>
        </p15:guide>
        <p15:guide id="9" orient="horz" pos="2936" userDrawn="1">
          <p15:clr>
            <a:srgbClr val="A4A3A4"/>
          </p15:clr>
        </p15:guide>
        <p15:guide id="10" orient="horz" pos="2932" userDrawn="1">
          <p15:clr>
            <a:srgbClr val="A4A3A4"/>
          </p15:clr>
        </p15:guide>
        <p15:guide id="11" pos="2217" userDrawn="1">
          <p15:clr>
            <a:srgbClr val="A4A3A4"/>
          </p15:clr>
        </p15:guide>
        <p15:guide id="12" pos="2213"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its_local" initials="i"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076B4"/>
    <a:srgbClr val="2C5D98"/>
    <a:srgbClr val="FFCC00"/>
    <a:srgbClr val="003E74"/>
    <a:srgbClr val="E26A54"/>
    <a:srgbClr val="FFFFFF"/>
    <a:srgbClr val="C7E68F"/>
    <a:srgbClr val="FFEB89"/>
    <a:srgbClr val="FFFFCC"/>
    <a:srgbClr val="F2F2F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234" autoAdjust="0"/>
    <p:restoredTop sz="95405" autoAdjust="0"/>
  </p:normalViewPr>
  <p:slideViewPr>
    <p:cSldViewPr>
      <p:cViewPr varScale="1">
        <p:scale>
          <a:sx n="103" d="100"/>
          <a:sy n="103" d="100"/>
        </p:scale>
        <p:origin x="1239" y="76"/>
      </p:cViewPr>
      <p:guideLst>
        <p:guide orient="horz" pos="2160"/>
        <p:guide pos="2880"/>
      </p:guideLst>
    </p:cSldViewPr>
  </p:slideViewPr>
  <p:outlineViewPr>
    <p:cViewPr>
      <p:scale>
        <a:sx n="33" d="100"/>
        <a:sy n="33" d="100"/>
      </p:scale>
      <p:origin x="0" y="10392"/>
    </p:cViewPr>
  </p:outlineViewPr>
  <p:notesTextViewPr>
    <p:cViewPr>
      <p:scale>
        <a:sx n="100" d="100"/>
        <a:sy n="100" d="100"/>
      </p:scale>
      <p:origin x="0" y="0"/>
    </p:cViewPr>
  </p:notesTextViewPr>
  <p:sorterViewPr>
    <p:cViewPr varScale="1">
      <p:scale>
        <a:sx n="1" d="1"/>
        <a:sy n="1" d="1"/>
      </p:scale>
      <p:origin x="0" y="0"/>
    </p:cViewPr>
  </p:sorterViewPr>
  <p:notesViewPr>
    <p:cSldViewPr>
      <p:cViewPr varScale="1">
        <p:scale>
          <a:sx n="63" d="100"/>
          <a:sy n="63" d="100"/>
        </p:scale>
        <p:origin x="-3072" y="-77"/>
      </p:cViewPr>
      <p:guideLst>
        <p:guide orient="horz" pos="2907"/>
        <p:guide pos="2168"/>
        <p:guide orient="horz" pos="2903"/>
        <p:guide pos="2165"/>
        <p:guide orient="horz" pos="2888"/>
        <p:guide orient="horz" pos="2884"/>
        <p:guide orient="horz" pos="2955"/>
        <p:guide orient="horz" pos="2951"/>
        <p:guide orient="horz" pos="2936"/>
        <p:guide orient="horz" pos="2932"/>
        <p:guide pos="2217"/>
        <p:guide pos="2213"/>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1.xml"/><Relationship Id="rId13" Type="http://schemas.openxmlformats.org/officeDocument/2006/relationships/slide" Target="slides/slide6.xml"/><Relationship Id="rId18"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Master" Target="slideMasters/slideMaster3.xml"/><Relationship Id="rId12" Type="http://schemas.openxmlformats.org/officeDocument/2006/relationships/slide" Target="slides/slide5.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9.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Master" Target="slideMasters/slideMaster2.xml"/><Relationship Id="rId11" Type="http://schemas.openxmlformats.org/officeDocument/2006/relationships/slide" Target="slides/slide4.xml"/><Relationship Id="rId5" Type="http://schemas.openxmlformats.org/officeDocument/2006/relationships/slideMaster" Target="slideMasters/slideMaster1.xml"/><Relationship Id="rId15" Type="http://schemas.openxmlformats.org/officeDocument/2006/relationships/slide" Target="slides/slide8.xml"/><Relationship Id="rId23" Type="http://schemas.openxmlformats.org/officeDocument/2006/relationships/tableStyles" Target="tableStyles.xml"/><Relationship Id="rId10" Type="http://schemas.openxmlformats.org/officeDocument/2006/relationships/slide" Target="slides/slide3.xml"/><Relationship Id="rId19" Type="http://schemas.openxmlformats.org/officeDocument/2006/relationships/commentAuthors" Target="commentAuthors.xml"/><Relationship Id="rId86" Type="http://schemas.microsoft.com/office/2015/10/relationships/revisionInfo" Target="revisionInfo.xml"/><Relationship Id="rId4" Type="http://schemas.openxmlformats.org/officeDocument/2006/relationships/customXml" Target="../customXml/item4.xml"/><Relationship Id="rId9" Type="http://schemas.openxmlformats.org/officeDocument/2006/relationships/slide" Target="slides/slide2.xml"/><Relationship Id="rId14" Type="http://schemas.openxmlformats.org/officeDocument/2006/relationships/slide" Target="slides/slide7.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1" y="2"/>
            <a:ext cx="3043131" cy="465455"/>
          </a:xfrm>
          <a:prstGeom prst="rect">
            <a:avLst/>
          </a:prstGeom>
        </p:spPr>
        <p:txBody>
          <a:bodyPr vert="horz" lIns="91928" tIns="45965" rIns="91928" bIns="45965" rtlCol="0"/>
          <a:lstStyle>
            <a:lvl1pPr algn="l">
              <a:defRPr sz="1200"/>
            </a:lvl1pPr>
          </a:lstStyle>
          <a:p>
            <a:endParaRPr lang="en-US" dirty="0"/>
          </a:p>
        </p:txBody>
      </p:sp>
      <p:sp>
        <p:nvSpPr>
          <p:cNvPr id="3" name="Date Placeholder 2"/>
          <p:cNvSpPr>
            <a:spLocks noGrp="1"/>
          </p:cNvSpPr>
          <p:nvPr>
            <p:ph type="dt" sz="quarter" idx="1"/>
          </p:nvPr>
        </p:nvSpPr>
        <p:spPr>
          <a:xfrm>
            <a:off x="3978384" y="2"/>
            <a:ext cx="3043131" cy="465455"/>
          </a:xfrm>
          <a:prstGeom prst="rect">
            <a:avLst/>
          </a:prstGeom>
        </p:spPr>
        <p:txBody>
          <a:bodyPr vert="horz" lIns="91928" tIns="45965" rIns="91928" bIns="45965" rtlCol="0"/>
          <a:lstStyle>
            <a:lvl1pPr algn="r">
              <a:defRPr sz="1200"/>
            </a:lvl1pPr>
          </a:lstStyle>
          <a:p>
            <a:fld id="{C5665B36-4B68-4038-B04C-4259637837E9}" type="datetimeFigureOut">
              <a:rPr lang="en-US" smtClean="0"/>
              <a:pPr/>
              <a:t>4/14/2021</a:t>
            </a:fld>
            <a:endParaRPr lang="en-US" dirty="0"/>
          </a:p>
        </p:txBody>
      </p:sp>
      <p:sp>
        <p:nvSpPr>
          <p:cNvPr id="4" name="Footer Placeholder 3"/>
          <p:cNvSpPr>
            <a:spLocks noGrp="1"/>
          </p:cNvSpPr>
          <p:nvPr>
            <p:ph type="ftr" sz="quarter" idx="2"/>
          </p:nvPr>
        </p:nvSpPr>
        <p:spPr>
          <a:xfrm>
            <a:off x="11" y="8842059"/>
            <a:ext cx="3043131" cy="465455"/>
          </a:xfrm>
          <a:prstGeom prst="rect">
            <a:avLst/>
          </a:prstGeom>
        </p:spPr>
        <p:txBody>
          <a:bodyPr vert="horz" lIns="91928" tIns="45965" rIns="91928" bIns="45965"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8384" y="8842059"/>
            <a:ext cx="3043131" cy="465455"/>
          </a:xfrm>
          <a:prstGeom prst="rect">
            <a:avLst/>
          </a:prstGeom>
        </p:spPr>
        <p:txBody>
          <a:bodyPr vert="horz" lIns="91928" tIns="45965" rIns="91928" bIns="45965" rtlCol="0" anchor="b"/>
          <a:lstStyle>
            <a:lvl1pPr algn="r">
              <a:defRPr sz="1200"/>
            </a:lvl1pPr>
          </a:lstStyle>
          <a:p>
            <a:fld id="{D13542EC-0850-4146-A731-B7F0AE82D523}" type="slidenum">
              <a:rPr lang="en-US" smtClean="0"/>
              <a:pPr/>
              <a:t>‹#›</a:t>
            </a:fld>
            <a:endParaRPr lang="en-US" dirty="0"/>
          </a:p>
        </p:txBody>
      </p:sp>
    </p:spTree>
    <p:extLst>
      <p:ext uri="{BB962C8B-B14F-4D97-AF65-F5344CB8AC3E}">
        <p14:creationId xmlns:p14="http://schemas.microsoft.com/office/powerpoint/2010/main" val="341861596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1" y="2"/>
            <a:ext cx="3043131" cy="465455"/>
          </a:xfrm>
          <a:prstGeom prst="rect">
            <a:avLst/>
          </a:prstGeom>
        </p:spPr>
        <p:txBody>
          <a:bodyPr vert="horz" lIns="93454" tIns="46726" rIns="93454" bIns="46726" rtlCol="0"/>
          <a:lstStyle>
            <a:lvl1pPr algn="l">
              <a:defRPr sz="1200"/>
            </a:lvl1pPr>
          </a:lstStyle>
          <a:p>
            <a:pPr>
              <a:defRPr/>
            </a:pPr>
            <a:endParaRPr lang="en-US" dirty="0"/>
          </a:p>
        </p:txBody>
      </p:sp>
      <p:sp>
        <p:nvSpPr>
          <p:cNvPr id="3" name="Date Placeholder 2"/>
          <p:cNvSpPr>
            <a:spLocks noGrp="1"/>
          </p:cNvSpPr>
          <p:nvPr>
            <p:ph type="dt" idx="1"/>
          </p:nvPr>
        </p:nvSpPr>
        <p:spPr>
          <a:xfrm>
            <a:off x="3978384" y="2"/>
            <a:ext cx="3043131" cy="465455"/>
          </a:xfrm>
          <a:prstGeom prst="rect">
            <a:avLst/>
          </a:prstGeom>
        </p:spPr>
        <p:txBody>
          <a:bodyPr vert="horz" lIns="93454" tIns="46726" rIns="93454" bIns="46726" rtlCol="0"/>
          <a:lstStyle>
            <a:lvl1pPr algn="r">
              <a:defRPr sz="1200"/>
            </a:lvl1pPr>
          </a:lstStyle>
          <a:p>
            <a:pPr>
              <a:defRPr/>
            </a:pPr>
            <a:fld id="{B899B9D9-9514-4BB5-BD1B-84C8C666A399}" type="datetimeFigureOut">
              <a:rPr lang="en-US"/>
              <a:pPr>
                <a:defRPr/>
              </a:pPr>
              <a:t>4/14/2021</a:t>
            </a:fld>
            <a:endParaRPr lang="en-US" dirty="0"/>
          </a:p>
        </p:txBody>
      </p:sp>
      <p:sp>
        <p:nvSpPr>
          <p:cNvPr id="4" name="Slide Image Placeholder 3"/>
          <p:cNvSpPr>
            <a:spLocks noGrp="1" noRot="1" noChangeAspect="1"/>
          </p:cNvSpPr>
          <p:nvPr>
            <p:ph type="sldImg" idx="2"/>
          </p:nvPr>
        </p:nvSpPr>
        <p:spPr>
          <a:xfrm>
            <a:off x="1185863" y="698500"/>
            <a:ext cx="4652962" cy="3490913"/>
          </a:xfrm>
          <a:prstGeom prst="rect">
            <a:avLst/>
          </a:prstGeom>
          <a:noFill/>
          <a:ln w="12700">
            <a:solidFill>
              <a:prstClr val="black"/>
            </a:solidFill>
          </a:ln>
        </p:spPr>
        <p:txBody>
          <a:bodyPr vert="horz" lIns="93454" tIns="46726" rIns="93454" bIns="46726" rtlCol="0" anchor="ctr"/>
          <a:lstStyle/>
          <a:p>
            <a:pPr lvl="0"/>
            <a:endParaRPr lang="en-US" noProof="0" dirty="0"/>
          </a:p>
        </p:txBody>
      </p:sp>
      <p:sp>
        <p:nvSpPr>
          <p:cNvPr id="5" name="Notes Placeholder 4"/>
          <p:cNvSpPr>
            <a:spLocks noGrp="1"/>
          </p:cNvSpPr>
          <p:nvPr>
            <p:ph type="body" sz="quarter" idx="3"/>
          </p:nvPr>
        </p:nvSpPr>
        <p:spPr>
          <a:xfrm>
            <a:off x="702631" y="4421830"/>
            <a:ext cx="5617843" cy="4189095"/>
          </a:xfrm>
          <a:prstGeom prst="rect">
            <a:avLst/>
          </a:prstGeom>
        </p:spPr>
        <p:txBody>
          <a:bodyPr vert="horz" lIns="93454" tIns="46726" rIns="93454" bIns="46726"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11" y="8842059"/>
            <a:ext cx="3043131" cy="465455"/>
          </a:xfrm>
          <a:prstGeom prst="rect">
            <a:avLst/>
          </a:prstGeom>
        </p:spPr>
        <p:txBody>
          <a:bodyPr vert="horz" lIns="93454" tIns="46726" rIns="93454" bIns="46726" rtlCol="0" anchor="b"/>
          <a:lstStyle>
            <a:lvl1pPr algn="l">
              <a:defRPr sz="1200"/>
            </a:lvl1pPr>
          </a:lstStyle>
          <a:p>
            <a:pPr>
              <a:defRPr/>
            </a:pPr>
            <a:endParaRPr lang="en-US" dirty="0"/>
          </a:p>
        </p:txBody>
      </p:sp>
      <p:sp>
        <p:nvSpPr>
          <p:cNvPr id="7" name="Slide Number Placeholder 6"/>
          <p:cNvSpPr>
            <a:spLocks noGrp="1"/>
          </p:cNvSpPr>
          <p:nvPr>
            <p:ph type="sldNum" sz="quarter" idx="5"/>
          </p:nvPr>
        </p:nvSpPr>
        <p:spPr>
          <a:xfrm>
            <a:off x="3978384" y="8842059"/>
            <a:ext cx="3043131" cy="465455"/>
          </a:xfrm>
          <a:prstGeom prst="rect">
            <a:avLst/>
          </a:prstGeom>
        </p:spPr>
        <p:txBody>
          <a:bodyPr vert="horz" lIns="93454" tIns="46726" rIns="93454" bIns="46726" rtlCol="0" anchor="b"/>
          <a:lstStyle>
            <a:lvl1pPr algn="r">
              <a:defRPr sz="1200"/>
            </a:lvl1pPr>
          </a:lstStyle>
          <a:p>
            <a:pPr>
              <a:defRPr/>
            </a:pPr>
            <a:fld id="{6DD86180-870F-4C4E-80A9-4C1C75E40D3B}" type="slidenum">
              <a:rPr lang="en-US"/>
              <a:pPr>
                <a:defRPr/>
              </a:pPr>
              <a:t>‹#›</a:t>
            </a:fld>
            <a:endParaRPr lang="en-US" dirty="0"/>
          </a:p>
        </p:txBody>
      </p:sp>
    </p:spTree>
    <p:extLst>
      <p:ext uri="{BB962C8B-B14F-4D97-AF65-F5344CB8AC3E}">
        <p14:creationId xmlns:p14="http://schemas.microsoft.com/office/powerpoint/2010/main" val="202247317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Rot="1" noChangeAspect="1" noTextEdit="1"/>
          </p:cNvSpPr>
          <p:nvPr>
            <p:ph type="sldImg"/>
          </p:nvPr>
        </p:nvSpPr>
        <p:spPr bwMode="auto">
          <a:noFill/>
          <a:ln>
            <a:solidFill>
              <a:srgbClr val="000000"/>
            </a:solidFill>
            <a:miter lim="800000"/>
            <a:headEnd/>
            <a:tailEnd/>
          </a:ln>
        </p:spPr>
      </p:sp>
      <p:sp>
        <p:nvSpPr>
          <p:cNvPr id="24579" name="Rectangle 3"/>
          <p:cNvSpPr>
            <a:spLocks noGrp="1"/>
          </p:cNvSpPr>
          <p:nvPr>
            <p:ph type="body" idx="1"/>
          </p:nvPr>
        </p:nvSpPr>
        <p:spPr bwMode="auto">
          <a:noFill/>
        </p:spPr>
        <p:txBody>
          <a:bodyPr wrap="square" numCol="1" anchor="t" anchorCtr="0" compatLnSpc="1">
            <a:prstTxWarp prst="textNoShape">
              <a:avLst/>
            </a:prstTxWarp>
          </a:bodyPr>
          <a:lstStyle/>
          <a:p>
            <a:endParaRPr lang="en-US" dirty="0"/>
          </a:p>
        </p:txBody>
      </p:sp>
    </p:spTree>
    <p:extLst>
      <p:ext uri="{BB962C8B-B14F-4D97-AF65-F5344CB8AC3E}">
        <p14:creationId xmlns:p14="http://schemas.microsoft.com/office/powerpoint/2010/main" val="243561100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6DD86180-870F-4C4E-80A9-4C1C75E40D3B}" type="slidenum">
              <a:rPr lang="en-US" smtClean="0"/>
              <a:pPr>
                <a:defRPr/>
              </a:pPr>
              <a:t>2</a:t>
            </a:fld>
            <a:endParaRPr lang="en-US" dirty="0"/>
          </a:p>
        </p:txBody>
      </p:sp>
    </p:spTree>
    <p:extLst>
      <p:ext uri="{BB962C8B-B14F-4D97-AF65-F5344CB8AC3E}">
        <p14:creationId xmlns:p14="http://schemas.microsoft.com/office/powerpoint/2010/main" val="89025952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6DD86180-870F-4C4E-80A9-4C1C75E40D3B}" type="slidenum">
              <a:rPr lang="en-US" smtClean="0"/>
              <a:pPr>
                <a:defRPr/>
              </a:pPr>
              <a:t>3</a:t>
            </a:fld>
            <a:endParaRPr lang="en-US" dirty="0"/>
          </a:p>
        </p:txBody>
      </p:sp>
    </p:spTree>
    <p:extLst>
      <p:ext uri="{BB962C8B-B14F-4D97-AF65-F5344CB8AC3E}">
        <p14:creationId xmlns:p14="http://schemas.microsoft.com/office/powerpoint/2010/main" val="28152697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6DD86180-870F-4C4E-80A9-4C1C75E40D3B}" type="slidenum">
              <a:rPr lang="en-US" smtClean="0"/>
              <a:pPr>
                <a:defRPr/>
              </a:pPr>
              <a:t>4</a:t>
            </a:fld>
            <a:endParaRPr lang="en-US" dirty="0"/>
          </a:p>
        </p:txBody>
      </p:sp>
    </p:spTree>
    <p:extLst>
      <p:ext uri="{BB962C8B-B14F-4D97-AF65-F5344CB8AC3E}">
        <p14:creationId xmlns:p14="http://schemas.microsoft.com/office/powerpoint/2010/main" val="245686030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6DD86180-870F-4C4E-80A9-4C1C75E40D3B}" type="slidenum">
              <a:rPr lang="en-US" smtClean="0"/>
              <a:pPr>
                <a:defRPr/>
              </a:pPr>
              <a:t>5</a:t>
            </a:fld>
            <a:endParaRPr lang="en-US" dirty="0"/>
          </a:p>
        </p:txBody>
      </p:sp>
    </p:spTree>
    <p:extLst>
      <p:ext uri="{BB962C8B-B14F-4D97-AF65-F5344CB8AC3E}">
        <p14:creationId xmlns:p14="http://schemas.microsoft.com/office/powerpoint/2010/main" val="345615137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6DD86180-870F-4C4E-80A9-4C1C75E40D3B}" type="slidenum">
              <a:rPr lang="en-US" smtClean="0"/>
              <a:pPr>
                <a:defRPr/>
              </a:pPr>
              <a:t>6</a:t>
            </a:fld>
            <a:endParaRPr lang="en-US" dirty="0"/>
          </a:p>
        </p:txBody>
      </p:sp>
    </p:spTree>
    <p:extLst>
      <p:ext uri="{BB962C8B-B14F-4D97-AF65-F5344CB8AC3E}">
        <p14:creationId xmlns:p14="http://schemas.microsoft.com/office/powerpoint/2010/main" val="224703369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6DD86180-870F-4C4E-80A9-4C1C75E40D3B}" type="slidenum">
              <a:rPr lang="en-US" smtClean="0"/>
              <a:pPr>
                <a:defRPr/>
              </a:pPr>
              <a:t>7</a:t>
            </a:fld>
            <a:endParaRPr lang="en-US" dirty="0"/>
          </a:p>
        </p:txBody>
      </p:sp>
    </p:spTree>
    <p:extLst>
      <p:ext uri="{BB962C8B-B14F-4D97-AF65-F5344CB8AC3E}">
        <p14:creationId xmlns:p14="http://schemas.microsoft.com/office/powerpoint/2010/main" val="52102689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6DD86180-870F-4C4E-80A9-4C1C75E40D3B}" type="slidenum">
              <a:rPr lang="en-US" smtClean="0"/>
              <a:pPr>
                <a:defRPr/>
              </a:pPr>
              <a:t>8</a:t>
            </a:fld>
            <a:endParaRPr lang="en-US" dirty="0"/>
          </a:p>
        </p:txBody>
      </p:sp>
    </p:spTree>
    <p:extLst>
      <p:ext uri="{BB962C8B-B14F-4D97-AF65-F5344CB8AC3E}">
        <p14:creationId xmlns:p14="http://schemas.microsoft.com/office/powerpoint/2010/main" val="206689463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6DD86180-870F-4C4E-80A9-4C1C75E40D3B}" type="slidenum">
              <a:rPr lang="en-US" smtClean="0">
                <a:solidFill>
                  <a:prstClr val="black"/>
                </a:solidFill>
              </a:rPr>
              <a:pPr>
                <a:defRPr/>
              </a:pPr>
              <a:t>9</a:t>
            </a:fld>
            <a:endParaRPr lang="en-US" dirty="0">
              <a:solidFill>
                <a:prstClr val="black"/>
              </a:solidFill>
            </a:endParaRPr>
          </a:p>
        </p:txBody>
      </p:sp>
    </p:spTree>
    <p:extLst>
      <p:ext uri="{BB962C8B-B14F-4D97-AF65-F5344CB8AC3E}">
        <p14:creationId xmlns:p14="http://schemas.microsoft.com/office/powerpoint/2010/main" val="79248580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0F709A0E-C91D-4C08-96DA-A9EF50F9173D}" type="slidenum">
              <a:rPr lang="en-US"/>
              <a:pPr>
                <a:defRPr/>
              </a:pPr>
              <a:t>‹#›</a:t>
            </a:fld>
            <a:endParaRPr lang="en-US" dirty="0"/>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D1C7F986-FBD9-4779-89EA-1BAFE2822712}" type="slidenum">
              <a:rPr lang="en-US"/>
              <a:pPr>
                <a:defRPr/>
              </a:pPr>
              <a:t>‹#›</a:t>
            </a:fld>
            <a:endParaRPr lang="en-US" dirty="0"/>
          </a:p>
        </p:txBody>
      </p:sp>
    </p:spTree>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685800" y="2057400"/>
            <a:ext cx="7772400" cy="1143000"/>
          </a:xfrm>
        </p:spPr>
        <p:txBody>
          <a:bodyPr/>
          <a:lstStyle>
            <a:lvl1pPr>
              <a:defRPr/>
            </a:lvl1pPr>
          </a:lstStyle>
          <a:p>
            <a:pPr lvl="0"/>
            <a:r>
              <a:rPr lang="en-US" altLang="en-US" noProof="0" dirty="0"/>
              <a:t>Click to edit Master title style</a:t>
            </a:r>
          </a:p>
        </p:txBody>
      </p:sp>
      <p:sp>
        <p:nvSpPr>
          <p:cNvPr id="3075" name="Rectangle 3"/>
          <p:cNvSpPr>
            <a:spLocks noGrp="1" noChangeArrowheads="1"/>
          </p:cNvSpPr>
          <p:nvPr>
            <p:ph type="subTitle" idx="1"/>
          </p:nvPr>
        </p:nvSpPr>
        <p:spPr>
          <a:xfrm>
            <a:off x="685800" y="3505200"/>
            <a:ext cx="7772400" cy="1752600"/>
          </a:xfrm>
        </p:spPr>
        <p:txBody>
          <a:bodyPr/>
          <a:lstStyle>
            <a:lvl1pPr marL="0" indent="0" algn="ctr">
              <a:buFont typeface="Wingdings" pitchFamily="124" charset="2"/>
              <a:buNone/>
              <a:defRPr/>
            </a:lvl1pPr>
          </a:lstStyle>
          <a:p>
            <a:pPr lvl="0"/>
            <a:r>
              <a:rPr lang="en-US" altLang="en-US" noProof="0"/>
              <a:t>Click to edit Master subtitle style</a:t>
            </a:r>
          </a:p>
        </p:txBody>
      </p:sp>
      <p:pic>
        <p:nvPicPr>
          <p:cNvPr id="3079" name="Picture 7" descr="footerdark"/>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6276975"/>
            <a:ext cx="9144000" cy="5810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9290794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en-US" dirty="0"/>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Line 9"/>
          <p:cNvSpPr>
            <a:spLocks noChangeShapeType="1"/>
          </p:cNvSpPr>
          <p:nvPr userDrawn="1"/>
        </p:nvSpPr>
        <p:spPr bwMode="auto">
          <a:xfrm>
            <a:off x="685800" y="1295400"/>
            <a:ext cx="7772400" cy="0"/>
          </a:xfrm>
          <a:prstGeom prst="line">
            <a:avLst/>
          </a:prstGeom>
          <a:noFill/>
          <a:ln w="50800">
            <a:solidFill>
              <a:srgbClr val="FFDE3B"/>
            </a:solidFill>
            <a:round/>
            <a:headEnd/>
            <a:tailEnd/>
          </a:ln>
        </p:spPr>
        <p:txBody>
          <a:bodyPr/>
          <a:lstStyle/>
          <a:p>
            <a:endParaRPr lang="en-US">
              <a:solidFill>
                <a:srgbClr val="FFFF00"/>
              </a:solidFill>
            </a:endParaRPr>
          </a:p>
        </p:txBody>
      </p:sp>
    </p:spTree>
    <p:extLst>
      <p:ext uri="{BB962C8B-B14F-4D97-AF65-F5344CB8AC3E}">
        <p14:creationId xmlns:p14="http://schemas.microsoft.com/office/powerpoint/2010/main" val="166763316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92658794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dirty="0"/>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24876915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dirty="0"/>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40912104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en-US" dirty="0"/>
              <a:t>Click to edit Master title style</a:t>
            </a:r>
          </a:p>
        </p:txBody>
      </p:sp>
    </p:spTree>
    <p:extLst>
      <p:ext uri="{BB962C8B-B14F-4D97-AF65-F5344CB8AC3E}">
        <p14:creationId xmlns:p14="http://schemas.microsoft.com/office/powerpoint/2010/main" val="117727907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33347479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800" b="1"/>
            </a:lvl1pPr>
          </a:lstStyle>
          <a:p>
            <a:r>
              <a:rPr lang="en-US" dirty="0"/>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17772291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aseline="0">
                <a:solidFill>
                  <a:schemeClr val="bg1"/>
                </a:solidFill>
              </a:defRPr>
            </a:lvl1p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bg1"/>
                </a:solidFill>
              </a:defRPr>
            </a:lvl1pPr>
          </a:lstStyle>
          <a:p>
            <a:pPr>
              <a:defRPr/>
            </a:pP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2000" b="1">
                <a:solidFill>
                  <a:schemeClr val="bg1"/>
                </a:solidFill>
              </a:defRPr>
            </a:lvl1pPr>
          </a:lstStyle>
          <a:p>
            <a:pPr>
              <a:defRPr/>
            </a:pPr>
            <a:fld id="{E232E420-7A3D-42C3-8264-B5BCFC0A3917}" type="slidenum">
              <a:rPr lang="en-US" smtClean="0"/>
              <a:pPr>
                <a:defRPr/>
              </a:pPr>
              <a:t>‹#›</a:t>
            </a:fld>
            <a:endParaRPr lang="en-US" dirty="0"/>
          </a:p>
        </p:txBody>
      </p:sp>
    </p:spTree>
  </p:cSld>
  <p:clrMapOvr>
    <a:masterClrMapping/>
  </p:clrMapOvr>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156431100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Tree>
    <p:extLst>
      <p:ext uri="{BB962C8B-B14F-4D97-AF65-F5344CB8AC3E}">
        <p14:creationId xmlns:p14="http://schemas.microsoft.com/office/powerpoint/2010/main" val="2993985836"/>
      </p:ext>
    </p:extLst>
  </p:cSld>
  <p:clrMapOvr>
    <a:masterClrMapping/>
  </p:clrMapOvr>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aseline="0">
                <a:solidFill>
                  <a:schemeClr val="bg1"/>
                </a:solidFill>
              </a:defRPr>
            </a:lvl1p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bg1"/>
                </a:solidFill>
              </a:defRPr>
            </a:lvl1pPr>
          </a:lstStyle>
          <a:p>
            <a:pPr>
              <a:defRPr/>
            </a:pPr>
            <a:endParaRPr lang="en-US" dirty="0">
              <a:solidFill>
                <a:prstClr val="white"/>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bg1"/>
                </a:solidFill>
              </a:defRPr>
            </a:lvl1pPr>
          </a:lstStyle>
          <a:p>
            <a:pPr>
              <a:defRPr/>
            </a:pPr>
            <a:fld id="{E232E420-7A3D-42C3-8264-B5BCFC0A3917}" type="slidenum">
              <a:rPr lang="en-US" smtClean="0">
                <a:solidFill>
                  <a:prstClr val="white"/>
                </a:solidFill>
              </a:rPr>
              <a:pPr>
                <a:defRPr/>
              </a:pPr>
              <a:t>‹#›</a:t>
            </a:fld>
            <a:endParaRPr lang="en-US" dirty="0">
              <a:solidFill>
                <a:prstClr val="white"/>
              </a:solidFill>
            </a:endParaRPr>
          </a:p>
        </p:txBody>
      </p:sp>
    </p:spTree>
    <p:extLst>
      <p:ext uri="{BB962C8B-B14F-4D97-AF65-F5344CB8AC3E}">
        <p14:creationId xmlns:p14="http://schemas.microsoft.com/office/powerpoint/2010/main" val="377628875"/>
      </p:ext>
    </p:extLst>
  </p:cSld>
  <p:clrMapOvr>
    <a:masterClrMapping/>
  </p:clrMapOvr>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3978817818"/>
      </p:ext>
    </p:extLst>
  </p:cSld>
  <p:clrMapOvr>
    <a:masterClrMapping/>
  </p:clrMapOvr>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endParaRPr lang="en-US" dirty="0">
              <a:solidFill>
                <a:prstClr val="white"/>
              </a:solidFill>
            </a:endParaRPr>
          </a:p>
        </p:txBody>
      </p:sp>
      <p:sp>
        <p:nvSpPr>
          <p:cNvPr id="6" name="Footer Placeholder 4"/>
          <p:cNvSpPr>
            <a:spLocks noGrp="1"/>
          </p:cNvSpPr>
          <p:nvPr>
            <p:ph type="ftr" sz="quarter" idx="11"/>
          </p:nvPr>
        </p:nvSpPr>
        <p:spPr/>
        <p:txBody>
          <a:bodyPr/>
          <a:lstStyle>
            <a:lvl1pPr>
              <a:defRPr/>
            </a:lvl1pPr>
          </a:lstStyle>
          <a:p>
            <a:pPr>
              <a:defRPr/>
            </a:pPr>
            <a:endParaRPr lang="en-US" dirty="0">
              <a:solidFill>
                <a:prstClr val="white"/>
              </a:solidFill>
            </a:endParaRPr>
          </a:p>
        </p:txBody>
      </p:sp>
      <p:sp>
        <p:nvSpPr>
          <p:cNvPr id="7" name="Slide Number Placeholder 5"/>
          <p:cNvSpPr>
            <a:spLocks noGrp="1"/>
          </p:cNvSpPr>
          <p:nvPr>
            <p:ph type="sldNum" sz="quarter" idx="12"/>
          </p:nvPr>
        </p:nvSpPr>
        <p:spPr/>
        <p:txBody>
          <a:bodyPr/>
          <a:lstStyle>
            <a:lvl1pPr>
              <a:defRPr/>
            </a:lvl1pPr>
          </a:lstStyle>
          <a:p>
            <a:pPr>
              <a:defRPr/>
            </a:pPr>
            <a:fld id="{BCBA890F-08BD-4227-B960-C236C3729EDF}" type="slidenum">
              <a:rPr lang="en-US">
                <a:solidFill>
                  <a:prstClr val="white"/>
                </a:solidFill>
              </a:rPr>
              <a:pPr>
                <a:defRPr/>
              </a:pPr>
              <a:t>‹#›</a:t>
            </a:fld>
            <a:endParaRPr lang="en-US" dirty="0">
              <a:solidFill>
                <a:prstClr val="white"/>
              </a:solidFill>
            </a:endParaRPr>
          </a:p>
        </p:txBody>
      </p:sp>
    </p:spTree>
    <p:extLst>
      <p:ext uri="{BB962C8B-B14F-4D97-AF65-F5344CB8AC3E}">
        <p14:creationId xmlns:p14="http://schemas.microsoft.com/office/powerpoint/2010/main" val="627726774"/>
      </p:ext>
    </p:extLst>
  </p:cSld>
  <p:clrMapOvr>
    <a:masterClrMapping/>
  </p:clrMapOvr>
  <p:transition/>
</p:sldLayout>
</file>

<file path=ppt/slideLayouts/slideLayout2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endParaRPr lang="en-US" dirty="0">
              <a:solidFill>
                <a:prstClr val="white"/>
              </a:solidFill>
            </a:endParaRPr>
          </a:p>
        </p:txBody>
      </p:sp>
      <p:sp>
        <p:nvSpPr>
          <p:cNvPr id="8" name="Footer Placeholder 4"/>
          <p:cNvSpPr>
            <a:spLocks noGrp="1"/>
          </p:cNvSpPr>
          <p:nvPr>
            <p:ph type="ftr" sz="quarter" idx="11"/>
          </p:nvPr>
        </p:nvSpPr>
        <p:spPr/>
        <p:txBody>
          <a:bodyPr/>
          <a:lstStyle>
            <a:lvl1pPr>
              <a:defRPr/>
            </a:lvl1pPr>
          </a:lstStyle>
          <a:p>
            <a:pPr>
              <a:defRPr/>
            </a:pPr>
            <a:endParaRPr lang="en-US" dirty="0">
              <a:solidFill>
                <a:prstClr val="white"/>
              </a:solidFill>
            </a:endParaRPr>
          </a:p>
        </p:txBody>
      </p:sp>
      <p:sp>
        <p:nvSpPr>
          <p:cNvPr id="9" name="Slide Number Placeholder 5"/>
          <p:cNvSpPr>
            <a:spLocks noGrp="1"/>
          </p:cNvSpPr>
          <p:nvPr>
            <p:ph type="sldNum" sz="quarter" idx="12"/>
          </p:nvPr>
        </p:nvSpPr>
        <p:spPr/>
        <p:txBody>
          <a:bodyPr/>
          <a:lstStyle>
            <a:lvl1pPr>
              <a:defRPr/>
            </a:lvl1pPr>
          </a:lstStyle>
          <a:p>
            <a:pPr>
              <a:defRPr/>
            </a:pPr>
            <a:fld id="{CD34880E-BE94-4AD5-ABF2-077AEC65D94C}" type="slidenum">
              <a:rPr lang="en-US">
                <a:solidFill>
                  <a:prstClr val="white"/>
                </a:solidFill>
              </a:rPr>
              <a:pPr>
                <a:defRPr/>
              </a:pPr>
              <a:t>‹#›</a:t>
            </a:fld>
            <a:endParaRPr lang="en-US" dirty="0">
              <a:solidFill>
                <a:prstClr val="white"/>
              </a:solidFill>
            </a:endParaRPr>
          </a:p>
        </p:txBody>
      </p:sp>
    </p:spTree>
    <p:extLst>
      <p:ext uri="{BB962C8B-B14F-4D97-AF65-F5344CB8AC3E}">
        <p14:creationId xmlns:p14="http://schemas.microsoft.com/office/powerpoint/2010/main" val="1346223566"/>
      </p:ext>
    </p:extLst>
  </p:cSld>
  <p:clrMapOvr>
    <a:masterClrMapping/>
  </p:clrMapOvr>
  <p:transition/>
</p:sldLayout>
</file>

<file path=ppt/slideLayouts/slideLayout2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Footer Placeholder 4"/>
          <p:cNvSpPr>
            <a:spLocks noGrp="1"/>
          </p:cNvSpPr>
          <p:nvPr>
            <p:ph type="ftr" sz="quarter" idx="11"/>
          </p:nvPr>
        </p:nvSpPr>
        <p:spPr/>
        <p:txBody>
          <a:bodyPr/>
          <a:lstStyle>
            <a:lvl1pPr>
              <a:defRPr/>
            </a:lvl1pPr>
          </a:lstStyle>
          <a:p>
            <a:pPr>
              <a:defRPr/>
            </a:pPr>
            <a:endParaRPr lang="en-US" dirty="0">
              <a:solidFill>
                <a:prstClr val="white"/>
              </a:solidFill>
            </a:endParaRPr>
          </a:p>
        </p:txBody>
      </p:sp>
      <p:sp>
        <p:nvSpPr>
          <p:cNvPr id="5" name="Slide Number Placeholder 5"/>
          <p:cNvSpPr>
            <a:spLocks noGrp="1"/>
          </p:cNvSpPr>
          <p:nvPr>
            <p:ph type="sldNum" sz="quarter" idx="12"/>
          </p:nvPr>
        </p:nvSpPr>
        <p:spPr/>
        <p:txBody>
          <a:bodyPr/>
          <a:lstStyle>
            <a:lvl1pPr>
              <a:defRPr/>
            </a:lvl1pPr>
          </a:lstStyle>
          <a:p>
            <a:pPr>
              <a:defRPr/>
            </a:pPr>
            <a:fld id="{6B0F0BC1-900A-47A7-B68B-80E16F4A2F51}" type="slidenum">
              <a:rPr lang="en-US">
                <a:solidFill>
                  <a:prstClr val="white"/>
                </a:solidFill>
              </a:rPr>
              <a:pPr>
                <a:defRPr/>
              </a:pPr>
              <a:t>‹#›</a:t>
            </a:fld>
            <a:endParaRPr lang="en-US" dirty="0">
              <a:solidFill>
                <a:prstClr val="white"/>
              </a:solidFill>
            </a:endParaRPr>
          </a:p>
        </p:txBody>
      </p:sp>
    </p:spTree>
    <p:extLst>
      <p:ext uri="{BB962C8B-B14F-4D97-AF65-F5344CB8AC3E}">
        <p14:creationId xmlns:p14="http://schemas.microsoft.com/office/powerpoint/2010/main" val="2109032549"/>
      </p:ext>
    </p:extLst>
  </p:cSld>
  <p:clrMapOvr>
    <a:masterClrMapping/>
  </p:clrMapOvr>
  <p:transition/>
</p:sldLayout>
</file>

<file path=ppt/slideLayouts/slideLayout2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endParaRPr lang="en-US" dirty="0">
              <a:solidFill>
                <a:prstClr val="white"/>
              </a:solidFill>
            </a:endParaRPr>
          </a:p>
        </p:txBody>
      </p:sp>
      <p:sp>
        <p:nvSpPr>
          <p:cNvPr id="3" name="Footer Placeholder 4"/>
          <p:cNvSpPr>
            <a:spLocks noGrp="1"/>
          </p:cNvSpPr>
          <p:nvPr>
            <p:ph type="ftr" sz="quarter" idx="11"/>
          </p:nvPr>
        </p:nvSpPr>
        <p:spPr/>
        <p:txBody>
          <a:bodyPr/>
          <a:lstStyle>
            <a:lvl1pPr>
              <a:defRPr/>
            </a:lvl1pPr>
          </a:lstStyle>
          <a:p>
            <a:pPr>
              <a:defRPr/>
            </a:pPr>
            <a:endParaRPr lang="en-US" dirty="0">
              <a:solidFill>
                <a:prstClr val="white"/>
              </a:solidFill>
            </a:endParaRPr>
          </a:p>
        </p:txBody>
      </p:sp>
      <p:sp>
        <p:nvSpPr>
          <p:cNvPr id="4" name="Slide Number Placeholder 5"/>
          <p:cNvSpPr>
            <a:spLocks noGrp="1"/>
          </p:cNvSpPr>
          <p:nvPr>
            <p:ph type="sldNum" sz="quarter" idx="12"/>
          </p:nvPr>
        </p:nvSpPr>
        <p:spPr/>
        <p:txBody>
          <a:bodyPr/>
          <a:lstStyle>
            <a:lvl1pPr>
              <a:defRPr/>
            </a:lvl1pPr>
          </a:lstStyle>
          <a:p>
            <a:pPr>
              <a:defRPr/>
            </a:pPr>
            <a:fld id="{B9B895C5-5B7E-4DA2-B36B-DA5C7BBD6287}" type="slidenum">
              <a:rPr lang="en-US">
                <a:solidFill>
                  <a:prstClr val="white"/>
                </a:solidFill>
              </a:rPr>
              <a:pPr>
                <a:defRPr/>
              </a:pPr>
              <a:t>‹#›</a:t>
            </a:fld>
            <a:endParaRPr lang="en-US" dirty="0">
              <a:solidFill>
                <a:prstClr val="white"/>
              </a:solidFill>
            </a:endParaRPr>
          </a:p>
        </p:txBody>
      </p:sp>
    </p:spTree>
    <p:extLst>
      <p:ext uri="{BB962C8B-B14F-4D97-AF65-F5344CB8AC3E}">
        <p14:creationId xmlns:p14="http://schemas.microsoft.com/office/powerpoint/2010/main" val="2798518621"/>
      </p:ext>
    </p:extLst>
  </p:cSld>
  <p:clrMapOvr>
    <a:masterClrMapping/>
  </p:clrMapOvr>
  <p:transition/>
</p:sldLayout>
</file>

<file path=ppt/slideLayouts/slideLayout2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US" dirty="0">
              <a:solidFill>
                <a:prstClr val="white"/>
              </a:solidFill>
            </a:endParaRPr>
          </a:p>
        </p:txBody>
      </p:sp>
      <p:sp>
        <p:nvSpPr>
          <p:cNvPr id="6" name="Footer Placeholder 4"/>
          <p:cNvSpPr>
            <a:spLocks noGrp="1"/>
          </p:cNvSpPr>
          <p:nvPr>
            <p:ph type="ftr" sz="quarter" idx="11"/>
          </p:nvPr>
        </p:nvSpPr>
        <p:spPr/>
        <p:txBody>
          <a:bodyPr/>
          <a:lstStyle>
            <a:lvl1pPr>
              <a:defRPr/>
            </a:lvl1pPr>
          </a:lstStyle>
          <a:p>
            <a:pPr>
              <a:defRPr/>
            </a:pPr>
            <a:endParaRPr lang="en-US" dirty="0">
              <a:solidFill>
                <a:prstClr val="white"/>
              </a:solidFill>
            </a:endParaRPr>
          </a:p>
        </p:txBody>
      </p:sp>
      <p:sp>
        <p:nvSpPr>
          <p:cNvPr id="7" name="Slide Number Placeholder 5"/>
          <p:cNvSpPr>
            <a:spLocks noGrp="1"/>
          </p:cNvSpPr>
          <p:nvPr>
            <p:ph type="sldNum" sz="quarter" idx="12"/>
          </p:nvPr>
        </p:nvSpPr>
        <p:spPr/>
        <p:txBody>
          <a:bodyPr/>
          <a:lstStyle>
            <a:lvl1pPr>
              <a:defRPr/>
            </a:lvl1pPr>
          </a:lstStyle>
          <a:p>
            <a:pPr>
              <a:defRPr/>
            </a:pPr>
            <a:fld id="{3BD4502B-7789-4E8F-BB3D-5A5CA3FEC2D1}" type="slidenum">
              <a:rPr lang="en-US">
                <a:solidFill>
                  <a:prstClr val="white"/>
                </a:solidFill>
              </a:rPr>
              <a:pPr>
                <a:defRPr/>
              </a:pPr>
              <a:t>‹#›</a:t>
            </a:fld>
            <a:endParaRPr lang="en-US" dirty="0">
              <a:solidFill>
                <a:prstClr val="white"/>
              </a:solidFill>
            </a:endParaRPr>
          </a:p>
        </p:txBody>
      </p:sp>
    </p:spTree>
    <p:extLst>
      <p:ext uri="{BB962C8B-B14F-4D97-AF65-F5344CB8AC3E}">
        <p14:creationId xmlns:p14="http://schemas.microsoft.com/office/powerpoint/2010/main" val="1360944858"/>
      </p:ext>
    </p:extLst>
  </p:cSld>
  <p:clrMapOvr>
    <a:masterClrMapping/>
  </p:clrMapOvr>
  <p:transition/>
</p:sldLayout>
</file>

<file path=ppt/slideLayouts/slideLayout2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US" dirty="0">
              <a:solidFill>
                <a:prstClr val="white"/>
              </a:solidFill>
            </a:endParaRPr>
          </a:p>
        </p:txBody>
      </p:sp>
      <p:sp>
        <p:nvSpPr>
          <p:cNvPr id="6" name="Footer Placeholder 4"/>
          <p:cNvSpPr>
            <a:spLocks noGrp="1"/>
          </p:cNvSpPr>
          <p:nvPr>
            <p:ph type="ftr" sz="quarter" idx="11"/>
          </p:nvPr>
        </p:nvSpPr>
        <p:spPr/>
        <p:txBody>
          <a:bodyPr/>
          <a:lstStyle>
            <a:lvl1pPr>
              <a:defRPr/>
            </a:lvl1pPr>
          </a:lstStyle>
          <a:p>
            <a:pPr>
              <a:defRPr/>
            </a:pPr>
            <a:endParaRPr lang="en-US" dirty="0">
              <a:solidFill>
                <a:prstClr val="white"/>
              </a:solidFill>
            </a:endParaRPr>
          </a:p>
        </p:txBody>
      </p:sp>
      <p:sp>
        <p:nvSpPr>
          <p:cNvPr id="7" name="Slide Number Placeholder 5"/>
          <p:cNvSpPr>
            <a:spLocks noGrp="1"/>
          </p:cNvSpPr>
          <p:nvPr>
            <p:ph type="sldNum" sz="quarter" idx="12"/>
          </p:nvPr>
        </p:nvSpPr>
        <p:spPr/>
        <p:txBody>
          <a:bodyPr/>
          <a:lstStyle>
            <a:lvl1pPr>
              <a:defRPr/>
            </a:lvl1pPr>
          </a:lstStyle>
          <a:p>
            <a:pPr>
              <a:defRPr/>
            </a:pPr>
            <a:fld id="{19F6E41A-9738-42AF-AA10-C4A23CB8C352}" type="slidenum">
              <a:rPr lang="en-US">
                <a:solidFill>
                  <a:prstClr val="white"/>
                </a:solidFill>
              </a:rPr>
              <a:pPr>
                <a:defRPr/>
              </a:pPr>
              <a:t>‹#›</a:t>
            </a:fld>
            <a:endParaRPr lang="en-US" dirty="0">
              <a:solidFill>
                <a:prstClr val="white"/>
              </a:solidFill>
            </a:endParaRPr>
          </a:p>
        </p:txBody>
      </p:sp>
    </p:spTree>
    <p:extLst>
      <p:ext uri="{BB962C8B-B14F-4D97-AF65-F5344CB8AC3E}">
        <p14:creationId xmlns:p14="http://schemas.microsoft.com/office/powerpoint/2010/main" val="2535178335"/>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Tree>
  </p:cSld>
  <p:clrMapOvr>
    <a:masterClrMapping/>
  </p:clrMapOvr>
  <p:transition/>
</p:sldLayout>
</file>

<file path=ppt/slideLayouts/slideLayout3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endParaRPr lang="en-US" dirty="0">
              <a:solidFill>
                <a:prstClr val="white"/>
              </a:solidFill>
            </a:endParaRPr>
          </a:p>
        </p:txBody>
      </p:sp>
      <p:sp>
        <p:nvSpPr>
          <p:cNvPr id="5" name="Footer Placeholder 4"/>
          <p:cNvSpPr>
            <a:spLocks noGrp="1"/>
          </p:cNvSpPr>
          <p:nvPr>
            <p:ph type="ftr" sz="quarter" idx="11"/>
          </p:nvPr>
        </p:nvSpPr>
        <p:spPr/>
        <p:txBody>
          <a:bodyPr/>
          <a:lstStyle>
            <a:lvl1pPr>
              <a:defRPr/>
            </a:lvl1pPr>
          </a:lstStyle>
          <a:p>
            <a:pPr>
              <a:defRPr/>
            </a:pPr>
            <a:endParaRPr lang="en-US" dirty="0">
              <a:solidFill>
                <a:prstClr val="white"/>
              </a:solidFill>
            </a:endParaRPr>
          </a:p>
        </p:txBody>
      </p:sp>
      <p:sp>
        <p:nvSpPr>
          <p:cNvPr id="6" name="Slide Number Placeholder 5"/>
          <p:cNvSpPr>
            <a:spLocks noGrp="1"/>
          </p:cNvSpPr>
          <p:nvPr>
            <p:ph type="sldNum" sz="quarter" idx="12"/>
          </p:nvPr>
        </p:nvSpPr>
        <p:spPr/>
        <p:txBody>
          <a:bodyPr/>
          <a:lstStyle>
            <a:lvl1pPr>
              <a:defRPr/>
            </a:lvl1pPr>
          </a:lstStyle>
          <a:p>
            <a:pPr>
              <a:defRPr/>
            </a:pPr>
            <a:fld id="{0F709A0E-C91D-4C08-96DA-A9EF50F9173D}" type="slidenum">
              <a:rPr lang="en-US">
                <a:solidFill>
                  <a:prstClr val="white"/>
                </a:solidFill>
              </a:rPr>
              <a:pPr>
                <a:defRPr/>
              </a:pPr>
              <a:t>‹#›</a:t>
            </a:fld>
            <a:endParaRPr lang="en-US" dirty="0">
              <a:solidFill>
                <a:prstClr val="white"/>
              </a:solidFill>
            </a:endParaRPr>
          </a:p>
        </p:txBody>
      </p:sp>
    </p:spTree>
    <p:extLst>
      <p:ext uri="{BB962C8B-B14F-4D97-AF65-F5344CB8AC3E}">
        <p14:creationId xmlns:p14="http://schemas.microsoft.com/office/powerpoint/2010/main" val="2784612543"/>
      </p:ext>
    </p:extLst>
  </p:cSld>
  <p:clrMapOvr>
    <a:masterClrMapping/>
  </p:clrMapOvr>
  <p:transition/>
</p:sldLayout>
</file>

<file path=ppt/slideLayouts/slideLayout3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endParaRPr lang="en-US" dirty="0">
              <a:solidFill>
                <a:prstClr val="white"/>
              </a:solidFill>
            </a:endParaRPr>
          </a:p>
        </p:txBody>
      </p:sp>
      <p:sp>
        <p:nvSpPr>
          <p:cNvPr id="5" name="Footer Placeholder 4"/>
          <p:cNvSpPr>
            <a:spLocks noGrp="1"/>
          </p:cNvSpPr>
          <p:nvPr>
            <p:ph type="ftr" sz="quarter" idx="11"/>
          </p:nvPr>
        </p:nvSpPr>
        <p:spPr/>
        <p:txBody>
          <a:bodyPr/>
          <a:lstStyle>
            <a:lvl1pPr>
              <a:defRPr/>
            </a:lvl1pPr>
          </a:lstStyle>
          <a:p>
            <a:pPr>
              <a:defRPr/>
            </a:pPr>
            <a:endParaRPr lang="en-US" dirty="0">
              <a:solidFill>
                <a:prstClr val="white"/>
              </a:solidFill>
            </a:endParaRPr>
          </a:p>
        </p:txBody>
      </p:sp>
      <p:sp>
        <p:nvSpPr>
          <p:cNvPr id="6" name="Slide Number Placeholder 5"/>
          <p:cNvSpPr>
            <a:spLocks noGrp="1"/>
          </p:cNvSpPr>
          <p:nvPr>
            <p:ph type="sldNum" sz="quarter" idx="12"/>
          </p:nvPr>
        </p:nvSpPr>
        <p:spPr/>
        <p:txBody>
          <a:bodyPr/>
          <a:lstStyle>
            <a:lvl1pPr>
              <a:defRPr/>
            </a:lvl1pPr>
          </a:lstStyle>
          <a:p>
            <a:pPr>
              <a:defRPr/>
            </a:pPr>
            <a:fld id="{D1C7F986-FBD9-4779-89EA-1BAFE2822712}" type="slidenum">
              <a:rPr lang="en-US">
                <a:solidFill>
                  <a:prstClr val="white"/>
                </a:solidFill>
              </a:rPr>
              <a:pPr>
                <a:defRPr/>
              </a:pPr>
              <a:t>‹#›</a:t>
            </a:fld>
            <a:endParaRPr lang="en-US" dirty="0">
              <a:solidFill>
                <a:prstClr val="white"/>
              </a:solidFill>
            </a:endParaRPr>
          </a:p>
        </p:txBody>
      </p:sp>
    </p:spTree>
    <p:extLst>
      <p:ext uri="{BB962C8B-B14F-4D97-AF65-F5344CB8AC3E}">
        <p14:creationId xmlns:p14="http://schemas.microsoft.com/office/powerpoint/2010/main" val="1767453570"/>
      </p:ext>
    </p:extLst>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BCBA890F-08BD-4227-B960-C236C3729EDF}" type="slidenum">
              <a:rPr lang="en-US"/>
              <a:pPr>
                <a:defRPr/>
              </a:pPr>
              <a:t>‹#›</a:t>
            </a:fld>
            <a:endParaRPr lang="en-US" dirty="0"/>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endParaRPr lang="en-US" dirty="0"/>
          </a:p>
        </p:txBody>
      </p:sp>
      <p:sp>
        <p:nvSpPr>
          <p:cNvPr id="8" name="Footer Placeholder 4"/>
          <p:cNvSpPr>
            <a:spLocks noGrp="1"/>
          </p:cNvSpPr>
          <p:nvPr>
            <p:ph type="ftr" sz="quarter" idx="11"/>
          </p:nvPr>
        </p:nvSpPr>
        <p:spPr/>
        <p:txBody>
          <a:bodyPr/>
          <a:lstStyle>
            <a:lvl1pPr>
              <a:defRPr/>
            </a:lvl1pPr>
          </a:lstStyle>
          <a:p>
            <a:pPr>
              <a:defRPr/>
            </a:pPr>
            <a:endParaRPr lang="en-US" dirty="0"/>
          </a:p>
        </p:txBody>
      </p:sp>
      <p:sp>
        <p:nvSpPr>
          <p:cNvPr id="9" name="Slide Number Placeholder 5"/>
          <p:cNvSpPr>
            <a:spLocks noGrp="1"/>
          </p:cNvSpPr>
          <p:nvPr>
            <p:ph type="sldNum" sz="quarter" idx="12"/>
          </p:nvPr>
        </p:nvSpPr>
        <p:spPr/>
        <p:txBody>
          <a:bodyPr/>
          <a:lstStyle>
            <a:lvl1pPr>
              <a:defRPr/>
            </a:lvl1pPr>
          </a:lstStyle>
          <a:p>
            <a:pPr>
              <a:defRPr/>
            </a:pPr>
            <a:fld id="{CD34880E-BE94-4AD5-ABF2-077AEC65D94C}" type="slidenum">
              <a:rPr lang="en-US"/>
              <a:pPr>
                <a:defRPr/>
              </a:pPr>
              <a:t>‹#›</a:t>
            </a:fld>
            <a:endParaRPr lang="en-US" dirty="0"/>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Footer Placeholder 4"/>
          <p:cNvSpPr>
            <a:spLocks noGrp="1"/>
          </p:cNvSpPr>
          <p:nvPr>
            <p:ph type="ftr" sz="quarter" idx="11"/>
          </p:nvPr>
        </p:nvSpPr>
        <p:spPr/>
        <p:txBody>
          <a:bodyPr/>
          <a:lstStyle>
            <a:lvl1pPr>
              <a:defRPr/>
            </a:lvl1pPr>
          </a:lstStyle>
          <a:p>
            <a:pPr>
              <a:defRPr/>
            </a:pPr>
            <a:endParaRPr lang="en-US" dirty="0"/>
          </a:p>
        </p:txBody>
      </p:sp>
      <p:sp>
        <p:nvSpPr>
          <p:cNvPr id="5" name="Slide Number Placeholder 5"/>
          <p:cNvSpPr>
            <a:spLocks noGrp="1"/>
          </p:cNvSpPr>
          <p:nvPr>
            <p:ph type="sldNum" sz="quarter" idx="12"/>
          </p:nvPr>
        </p:nvSpPr>
        <p:spPr/>
        <p:txBody>
          <a:bodyPr/>
          <a:lstStyle>
            <a:lvl1pPr>
              <a:defRPr/>
            </a:lvl1pPr>
          </a:lstStyle>
          <a:p>
            <a:pPr>
              <a:defRPr/>
            </a:pPr>
            <a:fld id="{6B0F0BC1-900A-47A7-B68B-80E16F4A2F51}" type="slidenum">
              <a:rPr lang="en-US"/>
              <a:pPr>
                <a:defRPr/>
              </a:pPr>
              <a:t>‹#›</a:t>
            </a:fld>
            <a:endParaRPr lang="en-US" dirty="0"/>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endParaRPr lang="en-US" dirty="0"/>
          </a:p>
        </p:txBody>
      </p:sp>
      <p:sp>
        <p:nvSpPr>
          <p:cNvPr id="3" name="Footer Placeholder 4"/>
          <p:cNvSpPr>
            <a:spLocks noGrp="1"/>
          </p:cNvSpPr>
          <p:nvPr>
            <p:ph type="ftr" sz="quarter" idx="11"/>
          </p:nvPr>
        </p:nvSpPr>
        <p:spPr/>
        <p:txBody>
          <a:bodyPr/>
          <a:lstStyle>
            <a:lvl1pPr>
              <a:defRPr/>
            </a:lvl1pPr>
          </a:lstStyle>
          <a:p>
            <a:pPr>
              <a:defRPr/>
            </a:pPr>
            <a:endParaRPr lang="en-US" dirty="0"/>
          </a:p>
        </p:txBody>
      </p:sp>
      <p:sp>
        <p:nvSpPr>
          <p:cNvPr id="4" name="Slide Number Placeholder 5"/>
          <p:cNvSpPr>
            <a:spLocks noGrp="1"/>
          </p:cNvSpPr>
          <p:nvPr>
            <p:ph type="sldNum" sz="quarter" idx="12"/>
          </p:nvPr>
        </p:nvSpPr>
        <p:spPr/>
        <p:txBody>
          <a:bodyPr/>
          <a:lstStyle>
            <a:lvl1pPr>
              <a:defRPr/>
            </a:lvl1pPr>
          </a:lstStyle>
          <a:p>
            <a:pPr>
              <a:defRPr/>
            </a:pPr>
            <a:fld id="{B9B895C5-5B7E-4DA2-B36B-DA5C7BBD6287}" type="slidenum">
              <a:rPr lang="en-US"/>
              <a:pPr>
                <a:defRPr/>
              </a:pPr>
              <a:t>‹#›</a:t>
            </a:fld>
            <a:endParaRPr lang="en-US" dirty="0"/>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3BD4502B-7789-4E8F-BB3D-5A5CA3FEC2D1}" type="slidenum">
              <a:rPr lang="en-US"/>
              <a:pPr>
                <a:defRPr/>
              </a:pPr>
              <a:t>‹#›</a:t>
            </a:fld>
            <a:endParaRPr lang="en-US" dirty="0"/>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19F6E41A-9738-42AF-AA10-C4A23CB8C352}" type="slidenum">
              <a:rPr lang="en-US"/>
              <a:pPr>
                <a:defRPr/>
              </a:pPr>
              <a:t>‹#›</a:t>
            </a:fld>
            <a:endParaRPr lang="en-US" dirty="0"/>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image" Target="../media/image1.png"/><Relationship Id="rId5" Type="http://schemas.openxmlformats.org/officeDocument/2006/relationships/slideLayout" Target="../slideLayouts/slideLayout16.xml"/><Relationship Id="rId10" Type="http://schemas.openxmlformats.org/officeDocument/2006/relationships/theme" Target="../theme/theme2.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8.xml"/><Relationship Id="rId3" Type="http://schemas.openxmlformats.org/officeDocument/2006/relationships/slideLayout" Target="../slideLayouts/slideLayout23.xml"/><Relationship Id="rId7" Type="http://schemas.openxmlformats.org/officeDocument/2006/relationships/slideLayout" Target="../slideLayouts/slideLayout27.xml"/><Relationship Id="rId12" Type="http://schemas.openxmlformats.org/officeDocument/2006/relationships/theme" Target="../theme/theme3.xml"/><Relationship Id="rId2" Type="http://schemas.openxmlformats.org/officeDocument/2006/relationships/slideLayout" Target="../slideLayouts/slideLayout22.xml"/><Relationship Id="rId1" Type="http://schemas.openxmlformats.org/officeDocument/2006/relationships/slideLayout" Target="../slideLayouts/slideLayout21.xml"/><Relationship Id="rId6" Type="http://schemas.openxmlformats.org/officeDocument/2006/relationships/slideLayout" Target="../slideLayouts/slideLayout26.xml"/><Relationship Id="rId11" Type="http://schemas.openxmlformats.org/officeDocument/2006/relationships/slideLayout" Target="../slideLayouts/slideLayout31.xml"/><Relationship Id="rId5" Type="http://schemas.openxmlformats.org/officeDocument/2006/relationships/slideLayout" Target="../slideLayouts/slideLayout25.xml"/><Relationship Id="rId10" Type="http://schemas.openxmlformats.org/officeDocument/2006/relationships/slideLayout" Target="../slideLayouts/slideLayout30.xml"/><Relationship Id="rId4" Type="http://schemas.openxmlformats.org/officeDocument/2006/relationships/slideLayout" Target="../slideLayouts/slideLayout24.xml"/><Relationship Id="rId9" Type="http://schemas.openxmlformats.org/officeDocument/2006/relationships/slideLayout" Target="../slideLayouts/slideLayout2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457200" y="6356350"/>
            <a:ext cx="2514600" cy="365125"/>
          </a:xfrm>
          <a:prstGeom prst="rect">
            <a:avLst/>
          </a:prstGeom>
        </p:spPr>
        <p:txBody>
          <a:bodyPr vert="horz" lIns="91440" tIns="45720" rIns="91440" bIns="45720" rtlCol="0" anchor="ctr"/>
          <a:lstStyle>
            <a:lvl1pPr algn="l">
              <a:defRPr sz="1200">
                <a:solidFill>
                  <a:schemeClr val="bg1"/>
                </a:solidFill>
              </a:defRPr>
            </a:lvl1pPr>
          </a:lstStyle>
          <a:p>
            <a:pPr>
              <a:defRPr/>
            </a:pPr>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bg1"/>
                </a:solidFill>
              </a:defRPr>
            </a:lvl1pPr>
          </a:lstStyle>
          <a:p>
            <a:pPr>
              <a:defRPr/>
            </a:pP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bg1"/>
                </a:solidFill>
              </a:defRPr>
            </a:lvl1pPr>
          </a:lstStyle>
          <a:p>
            <a:pPr>
              <a:defRPr/>
            </a:pPr>
            <a:fld id="{E232E420-7A3D-42C3-8264-B5BCFC0A3917}" type="slidenum">
              <a:rPr lang="en-US" smtClean="0"/>
              <a:pPr>
                <a:defRPr/>
              </a:pPr>
              <a:t>‹#›</a:t>
            </a:fld>
            <a:endParaRPr lang="en-US" dirty="0"/>
          </a:p>
        </p:txBody>
      </p:sp>
    </p:spTree>
  </p:cSld>
  <p:clrMap bg1="lt1" tx1="dk1" bg2="lt2" tx2="dk2" accent1="accent1" accent2="accent2" accent3="accent3" accent4="accent4" accent5="accent5" accent6="accent6" hlink="hlink" folHlink="folHlink"/>
  <p:sldLayoutIdLst>
    <p:sldLayoutId id="2147484368" r:id="rId1"/>
    <p:sldLayoutId id="2147484369" r:id="rId2"/>
    <p:sldLayoutId id="2147484370" r:id="rId3"/>
    <p:sldLayoutId id="2147484371" r:id="rId4"/>
    <p:sldLayoutId id="2147484372" r:id="rId5"/>
    <p:sldLayoutId id="2147484373" r:id="rId6"/>
    <p:sldLayoutId id="2147484374" r:id="rId7"/>
    <p:sldLayoutId id="2147484375" r:id="rId8"/>
    <p:sldLayoutId id="2147484376" r:id="rId9"/>
    <p:sldLayoutId id="2147484377" r:id="rId10"/>
    <p:sldLayoutId id="2147484378" r:id="rId11"/>
  </p:sldLayoutIdLst>
  <p:transition/>
  <p:hf hdr="0" ftr="0"/>
  <p:txStyles>
    <p:titleStyle>
      <a:lvl1pPr algn="ctr" rtl="0" eaLnBrk="0" fontAlgn="base" hangingPunct="0">
        <a:spcBef>
          <a:spcPct val="0"/>
        </a:spcBef>
        <a:spcAft>
          <a:spcPct val="0"/>
        </a:spcAft>
        <a:defRPr sz="4400" kern="1200">
          <a:solidFill>
            <a:schemeClr val="bg1"/>
          </a:solidFill>
          <a:latin typeface="+mj-lt"/>
          <a:ea typeface="+mj-ea"/>
          <a:cs typeface="+mj-cs"/>
        </a:defRPr>
      </a:lvl1pPr>
      <a:lvl2pPr algn="ctr" rtl="0" eaLnBrk="0" fontAlgn="base" hangingPunct="0">
        <a:spcBef>
          <a:spcPct val="0"/>
        </a:spcBef>
        <a:spcAft>
          <a:spcPct val="0"/>
        </a:spcAft>
        <a:defRPr sz="4400">
          <a:solidFill>
            <a:srgbClr val="FFFF00"/>
          </a:solidFill>
          <a:latin typeface="Calibri" pitchFamily="34" charset="0"/>
        </a:defRPr>
      </a:lvl2pPr>
      <a:lvl3pPr algn="ctr" rtl="0" eaLnBrk="0" fontAlgn="base" hangingPunct="0">
        <a:spcBef>
          <a:spcPct val="0"/>
        </a:spcBef>
        <a:spcAft>
          <a:spcPct val="0"/>
        </a:spcAft>
        <a:defRPr sz="4400">
          <a:solidFill>
            <a:srgbClr val="FFFF00"/>
          </a:solidFill>
          <a:latin typeface="Calibri" pitchFamily="34" charset="0"/>
        </a:defRPr>
      </a:lvl3pPr>
      <a:lvl4pPr algn="ctr" rtl="0" eaLnBrk="0" fontAlgn="base" hangingPunct="0">
        <a:spcBef>
          <a:spcPct val="0"/>
        </a:spcBef>
        <a:spcAft>
          <a:spcPct val="0"/>
        </a:spcAft>
        <a:defRPr sz="4400">
          <a:solidFill>
            <a:srgbClr val="FFFF00"/>
          </a:solidFill>
          <a:latin typeface="Calibri" pitchFamily="34" charset="0"/>
        </a:defRPr>
      </a:lvl4pPr>
      <a:lvl5pPr algn="ctr" rtl="0" eaLnBrk="0" fontAlgn="base" hangingPunct="0">
        <a:spcBef>
          <a:spcPct val="0"/>
        </a:spcBef>
        <a:spcAft>
          <a:spcPct val="0"/>
        </a:spcAft>
        <a:defRPr sz="4400">
          <a:solidFill>
            <a:srgbClr val="FFFF00"/>
          </a:solidFill>
          <a:latin typeface="Calibri" pitchFamily="34" charset="0"/>
        </a:defRPr>
      </a:lvl5pPr>
      <a:lvl6pPr marL="457200" algn="ctr" rtl="0" fontAlgn="base">
        <a:spcBef>
          <a:spcPct val="0"/>
        </a:spcBef>
        <a:spcAft>
          <a:spcPct val="0"/>
        </a:spcAft>
        <a:defRPr sz="4400">
          <a:solidFill>
            <a:srgbClr val="FFD700"/>
          </a:solidFill>
          <a:latin typeface="Calibri" pitchFamily="34" charset="0"/>
        </a:defRPr>
      </a:lvl6pPr>
      <a:lvl7pPr marL="914400" algn="ctr" rtl="0" fontAlgn="base">
        <a:spcBef>
          <a:spcPct val="0"/>
        </a:spcBef>
        <a:spcAft>
          <a:spcPct val="0"/>
        </a:spcAft>
        <a:defRPr sz="4400">
          <a:solidFill>
            <a:srgbClr val="FFD700"/>
          </a:solidFill>
          <a:latin typeface="Calibri" pitchFamily="34" charset="0"/>
        </a:defRPr>
      </a:lvl7pPr>
      <a:lvl8pPr marL="1371600" algn="ctr" rtl="0" fontAlgn="base">
        <a:spcBef>
          <a:spcPct val="0"/>
        </a:spcBef>
        <a:spcAft>
          <a:spcPct val="0"/>
        </a:spcAft>
        <a:defRPr sz="4400">
          <a:solidFill>
            <a:srgbClr val="FFD700"/>
          </a:solidFill>
          <a:latin typeface="Calibri" pitchFamily="34" charset="0"/>
        </a:defRPr>
      </a:lvl8pPr>
      <a:lvl9pPr marL="1828800" algn="ctr" rtl="0" fontAlgn="base">
        <a:spcBef>
          <a:spcPct val="0"/>
        </a:spcBef>
        <a:spcAft>
          <a:spcPct val="0"/>
        </a:spcAft>
        <a:defRPr sz="4400">
          <a:solidFill>
            <a:srgbClr val="FFD700"/>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bg1"/>
          </a:solidFill>
          <a:latin typeface="+mj-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bg1"/>
          </a:solidFill>
          <a:latin typeface="+mj-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bg1"/>
          </a:solidFill>
          <a:latin typeface="+mj-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bg1"/>
          </a:solidFill>
          <a:latin typeface="+mj-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bg1"/>
          </a:solidFill>
          <a:latin typeface="+mj-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a:noFill/>
          </a:ln>
          <a:effectLst>
            <a:outerShdw blurRad="50800" dist="12700" dir="8100000" algn="ctr" rotWithShape="0">
              <a:srgbClr val="FFFFFF">
                <a:alpha val="75000"/>
              </a:srgb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outerShdw blurRad="50800" dist="12700" dir="8100000" algn="ctr" rotWithShape="0">
              <a:srgbClr val="FFFFFF">
                <a:alpha val="75000"/>
              </a:srgb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pic>
        <p:nvPicPr>
          <p:cNvPr id="1036" name="Picture 12" descr="footerdark"/>
          <p:cNvPicPr>
            <a:picLocks noChangeAspect="1" noChangeArrowheads="1"/>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0" y="6276975"/>
            <a:ext cx="9144000" cy="581025"/>
          </a:xfrm>
          <a:prstGeom prst="rect">
            <a:avLst/>
          </a:prstGeom>
          <a:noFill/>
          <a:extLst>
            <a:ext uri="{909E8E84-426E-40DD-AFC4-6F175D3DCCD1}">
              <a14:hiddenFill xmlns:a14="http://schemas.microsoft.com/office/drawing/2010/main">
                <a:solidFill>
                  <a:srgbClr val="FFFFFF"/>
                </a:solidFill>
              </a14:hiddenFill>
            </a:ext>
          </a:extLst>
        </p:spPr>
      </p:pic>
      <p:sp>
        <p:nvSpPr>
          <p:cNvPr id="5" name="Slide Number Placeholder 5"/>
          <p:cNvSpPr txBox="1">
            <a:spLocks/>
          </p:cNvSpPr>
          <p:nvPr userDrawn="1"/>
        </p:nvSpPr>
        <p:spPr>
          <a:xfrm>
            <a:off x="6553200" y="6356350"/>
            <a:ext cx="2133600" cy="365125"/>
          </a:xfrm>
          <a:prstGeom prst="rect">
            <a:avLst/>
          </a:prstGeom>
        </p:spPr>
        <p:txBody>
          <a:bodyPr vert="horz" lIns="91440" tIns="45720" rIns="91440" bIns="45720" rtlCol="0" anchor="ctr"/>
          <a:lstStyle>
            <a:defPPr>
              <a:defRPr lang="en-US"/>
            </a:defPPr>
            <a:lvl1pPr algn="r" rtl="0" fontAlgn="base">
              <a:spcBef>
                <a:spcPct val="0"/>
              </a:spcBef>
              <a:spcAft>
                <a:spcPct val="0"/>
              </a:spcAft>
              <a:defRPr sz="1200" kern="1200">
                <a:solidFill>
                  <a:schemeClr val="bg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D1C7F986-FBD9-4779-89EA-1BAFE2822712}" type="slidenum">
              <a:rPr kumimoji="0" lang="en-US" sz="1200" b="0" i="0" u="none" strike="noStrike" kern="1200" cap="none" spc="0" normalizeH="0" baseline="0" noProof="0" smtClean="0">
                <a:ln>
                  <a:noFill/>
                </a:ln>
                <a:solidFill>
                  <a:prstClr val="white"/>
                </a:solidFill>
                <a:effectLst/>
                <a:uLnTx/>
                <a:uFillTx/>
                <a:latin typeface="Arial"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a:t>
            </a:fld>
            <a:endParaRPr kumimoji="0" lang="en-US" sz="1200" b="0" i="0" u="none" strike="noStrike" kern="1200" cap="none" spc="0" normalizeH="0" baseline="0" noProof="0" dirty="0">
              <a:ln>
                <a:noFill/>
              </a:ln>
              <a:solidFill>
                <a:prstClr val="white"/>
              </a:solidFill>
              <a:effectLst/>
              <a:uLnTx/>
              <a:uFillTx/>
              <a:latin typeface="Arial" charset="0"/>
              <a:ea typeface="+mn-ea"/>
              <a:cs typeface="+mn-cs"/>
            </a:endParaRPr>
          </a:p>
        </p:txBody>
      </p:sp>
    </p:spTree>
    <p:extLst>
      <p:ext uri="{BB962C8B-B14F-4D97-AF65-F5344CB8AC3E}">
        <p14:creationId xmlns:p14="http://schemas.microsoft.com/office/powerpoint/2010/main" val="2976476352"/>
      </p:ext>
    </p:extLst>
  </p:cSld>
  <p:clrMap bg1="lt1" tx1="dk1" bg2="lt2" tx2="dk2" accent1="accent1" accent2="accent2" accent3="accent3" accent4="accent4" accent5="accent5" accent6="accent6" hlink="hlink" folHlink="folHlink"/>
  <p:sldLayoutIdLst>
    <p:sldLayoutId id="2147484380" r:id="rId1"/>
    <p:sldLayoutId id="2147484381" r:id="rId2"/>
    <p:sldLayoutId id="2147484382" r:id="rId3"/>
    <p:sldLayoutId id="2147484383" r:id="rId4"/>
    <p:sldLayoutId id="2147484384" r:id="rId5"/>
    <p:sldLayoutId id="2147484385" r:id="rId6"/>
    <p:sldLayoutId id="2147484386" r:id="rId7"/>
    <p:sldLayoutId id="2147484387" r:id="rId8"/>
    <p:sldLayoutId id="2147484388" r:id="rId9"/>
  </p:sldLayoutIdLst>
  <p:hf hdr="0" ftr="0"/>
  <p:txStyles>
    <p:titleStyle>
      <a:lvl1pPr algn="ctr" rtl="0" fontAlgn="base">
        <a:spcBef>
          <a:spcPct val="0"/>
        </a:spcBef>
        <a:spcAft>
          <a:spcPct val="0"/>
        </a:spcAft>
        <a:defRPr sz="4400">
          <a:solidFill>
            <a:schemeClr val="tx2"/>
          </a:solidFill>
          <a:latin typeface="Calibri" panose="020F0502020204030204" pitchFamily="34" charset="0"/>
          <a:ea typeface="+mj-ea"/>
          <a:cs typeface="+mj-cs"/>
        </a:defRPr>
      </a:lvl1pPr>
      <a:lvl2pPr algn="ctr" rtl="0" fontAlgn="base">
        <a:spcBef>
          <a:spcPct val="0"/>
        </a:spcBef>
        <a:spcAft>
          <a:spcPct val="0"/>
        </a:spcAft>
        <a:defRPr sz="4400">
          <a:solidFill>
            <a:schemeClr val="tx2"/>
          </a:solidFill>
          <a:latin typeface="Times New Roman" pitchFamily="124" charset="0"/>
          <a:ea typeface="MS Pゴシック" pitchFamily="-92" charset="-128"/>
        </a:defRPr>
      </a:lvl2pPr>
      <a:lvl3pPr algn="ctr" rtl="0" fontAlgn="base">
        <a:spcBef>
          <a:spcPct val="0"/>
        </a:spcBef>
        <a:spcAft>
          <a:spcPct val="0"/>
        </a:spcAft>
        <a:defRPr sz="4400">
          <a:solidFill>
            <a:schemeClr val="tx2"/>
          </a:solidFill>
          <a:latin typeface="Times New Roman" pitchFamily="124" charset="0"/>
          <a:ea typeface="MS Pゴシック" pitchFamily="-92" charset="-128"/>
        </a:defRPr>
      </a:lvl3pPr>
      <a:lvl4pPr algn="ctr" rtl="0" fontAlgn="base">
        <a:spcBef>
          <a:spcPct val="0"/>
        </a:spcBef>
        <a:spcAft>
          <a:spcPct val="0"/>
        </a:spcAft>
        <a:defRPr sz="4400">
          <a:solidFill>
            <a:schemeClr val="tx2"/>
          </a:solidFill>
          <a:latin typeface="Times New Roman" pitchFamily="124" charset="0"/>
          <a:ea typeface="MS Pゴシック" pitchFamily="-92" charset="-128"/>
        </a:defRPr>
      </a:lvl4pPr>
      <a:lvl5pPr algn="ctr" rtl="0" fontAlgn="base">
        <a:spcBef>
          <a:spcPct val="0"/>
        </a:spcBef>
        <a:spcAft>
          <a:spcPct val="0"/>
        </a:spcAft>
        <a:defRPr sz="4400">
          <a:solidFill>
            <a:schemeClr val="tx2"/>
          </a:solidFill>
          <a:latin typeface="Times New Roman" pitchFamily="124" charset="0"/>
          <a:ea typeface="MS Pゴシック" pitchFamily="-92" charset="-128"/>
        </a:defRPr>
      </a:lvl5pPr>
      <a:lvl6pPr marL="457200" algn="ctr" rtl="0" fontAlgn="base">
        <a:spcBef>
          <a:spcPct val="0"/>
        </a:spcBef>
        <a:spcAft>
          <a:spcPct val="0"/>
        </a:spcAft>
        <a:defRPr sz="4400">
          <a:solidFill>
            <a:schemeClr val="tx2"/>
          </a:solidFill>
          <a:latin typeface="Times New Roman" pitchFamily="124" charset="0"/>
          <a:ea typeface="MS Pゴシック" pitchFamily="-92" charset="-128"/>
        </a:defRPr>
      </a:lvl6pPr>
      <a:lvl7pPr marL="914400" algn="ctr" rtl="0" fontAlgn="base">
        <a:spcBef>
          <a:spcPct val="0"/>
        </a:spcBef>
        <a:spcAft>
          <a:spcPct val="0"/>
        </a:spcAft>
        <a:defRPr sz="4400">
          <a:solidFill>
            <a:schemeClr val="tx2"/>
          </a:solidFill>
          <a:latin typeface="Times New Roman" pitchFamily="124" charset="0"/>
          <a:ea typeface="MS Pゴシック" pitchFamily="-92" charset="-128"/>
        </a:defRPr>
      </a:lvl7pPr>
      <a:lvl8pPr marL="1371600" algn="ctr" rtl="0" fontAlgn="base">
        <a:spcBef>
          <a:spcPct val="0"/>
        </a:spcBef>
        <a:spcAft>
          <a:spcPct val="0"/>
        </a:spcAft>
        <a:defRPr sz="4400">
          <a:solidFill>
            <a:schemeClr val="tx2"/>
          </a:solidFill>
          <a:latin typeface="Times New Roman" pitchFamily="124" charset="0"/>
          <a:ea typeface="MS Pゴシック" pitchFamily="-92" charset="-128"/>
        </a:defRPr>
      </a:lvl8pPr>
      <a:lvl9pPr marL="1828800" algn="ctr" rtl="0" fontAlgn="base">
        <a:spcBef>
          <a:spcPct val="0"/>
        </a:spcBef>
        <a:spcAft>
          <a:spcPct val="0"/>
        </a:spcAft>
        <a:defRPr sz="4400">
          <a:solidFill>
            <a:schemeClr val="tx2"/>
          </a:solidFill>
          <a:latin typeface="Times New Roman" pitchFamily="124" charset="0"/>
          <a:ea typeface="MS Pゴシック" pitchFamily="-92" charset="-128"/>
        </a:defRPr>
      </a:lvl9pPr>
    </p:titleStyle>
    <p:bodyStyle>
      <a:lvl1pPr marL="342900" indent="-342900" algn="l" rtl="0" fontAlgn="base">
        <a:spcBef>
          <a:spcPct val="20000"/>
        </a:spcBef>
        <a:spcAft>
          <a:spcPct val="0"/>
        </a:spcAft>
        <a:buFont typeface="Wingdings" pitchFamily="124" charset="2"/>
        <a:buChar char="§"/>
        <a:defRPr sz="3200">
          <a:solidFill>
            <a:schemeClr val="tx1"/>
          </a:solidFill>
          <a:latin typeface="Calibri" panose="020F0502020204030204" pitchFamily="34" charset="0"/>
          <a:ea typeface="+mn-ea"/>
          <a:cs typeface="+mn-cs"/>
        </a:defRPr>
      </a:lvl1pPr>
      <a:lvl2pPr marL="742950" indent="-285750" algn="l" rtl="0" fontAlgn="base">
        <a:spcBef>
          <a:spcPct val="20000"/>
        </a:spcBef>
        <a:spcAft>
          <a:spcPct val="0"/>
        </a:spcAft>
        <a:buFont typeface="Wingdings" pitchFamily="124" charset="2"/>
        <a:buChar char="§"/>
        <a:defRPr sz="2800">
          <a:solidFill>
            <a:schemeClr val="tx1"/>
          </a:solidFill>
          <a:latin typeface="Calibri" panose="020F0502020204030204" pitchFamily="34" charset="0"/>
          <a:ea typeface="+mn-ea"/>
        </a:defRPr>
      </a:lvl2pPr>
      <a:lvl3pPr marL="1143000" indent="-228600" algn="l" rtl="0" fontAlgn="base">
        <a:spcBef>
          <a:spcPct val="20000"/>
        </a:spcBef>
        <a:spcAft>
          <a:spcPct val="0"/>
        </a:spcAft>
        <a:buFont typeface="Wingdings" pitchFamily="124" charset="2"/>
        <a:buChar char="§"/>
        <a:defRPr sz="2400">
          <a:solidFill>
            <a:schemeClr val="tx1"/>
          </a:solidFill>
          <a:latin typeface="Calibri" panose="020F0502020204030204" pitchFamily="34" charset="0"/>
          <a:ea typeface="+mn-ea"/>
        </a:defRPr>
      </a:lvl3pPr>
      <a:lvl4pPr marL="1600200" indent="-228600" algn="l" rtl="0" fontAlgn="base">
        <a:spcBef>
          <a:spcPct val="20000"/>
        </a:spcBef>
        <a:spcAft>
          <a:spcPct val="0"/>
        </a:spcAft>
        <a:buFont typeface="Wingdings" pitchFamily="124" charset="2"/>
        <a:buChar char="§"/>
        <a:defRPr sz="2000">
          <a:solidFill>
            <a:schemeClr val="tx1"/>
          </a:solidFill>
          <a:latin typeface="Calibri" panose="020F0502020204030204" pitchFamily="34" charset="0"/>
          <a:ea typeface="+mn-ea"/>
        </a:defRPr>
      </a:lvl4pPr>
      <a:lvl5pPr marL="2057400" indent="-228600" algn="l" rtl="0" fontAlgn="base">
        <a:spcBef>
          <a:spcPct val="20000"/>
        </a:spcBef>
        <a:spcAft>
          <a:spcPct val="0"/>
        </a:spcAft>
        <a:buFont typeface="Wingdings" pitchFamily="124" charset="2"/>
        <a:buChar char="§"/>
        <a:defRPr sz="2000">
          <a:solidFill>
            <a:schemeClr val="tx1"/>
          </a:solidFill>
          <a:latin typeface="Calibri" panose="020F0502020204030204" pitchFamily="34" charset="0"/>
          <a:ea typeface="+mn-ea"/>
        </a:defRPr>
      </a:lvl5pPr>
      <a:lvl6pPr marL="2514600" indent="-228600" algn="l" rtl="0" fontAlgn="base">
        <a:spcBef>
          <a:spcPct val="20000"/>
        </a:spcBef>
        <a:spcAft>
          <a:spcPct val="0"/>
        </a:spcAft>
        <a:buFont typeface="Wingdings" pitchFamily="124" charset="2"/>
        <a:buChar char="§"/>
        <a:defRPr sz="2000">
          <a:solidFill>
            <a:schemeClr val="tx1"/>
          </a:solidFill>
          <a:latin typeface="+mn-lt"/>
          <a:ea typeface="+mn-ea"/>
        </a:defRPr>
      </a:lvl6pPr>
      <a:lvl7pPr marL="2971800" indent="-228600" algn="l" rtl="0" fontAlgn="base">
        <a:spcBef>
          <a:spcPct val="20000"/>
        </a:spcBef>
        <a:spcAft>
          <a:spcPct val="0"/>
        </a:spcAft>
        <a:buFont typeface="Wingdings" pitchFamily="124" charset="2"/>
        <a:buChar char="§"/>
        <a:defRPr sz="2000">
          <a:solidFill>
            <a:schemeClr val="tx1"/>
          </a:solidFill>
          <a:latin typeface="+mn-lt"/>
          <a:ea typeface="+mn-ea"/>
        </a:defRPr>
      </a:lvl7pPr>
      <a:lvl8pPr marL="3429000" indent="-228600" algn="l" rtl="0" fontAlgn="base">
        <a:spcBef>
          <a:spcPct val="20000"/>
        </a:spcBef>
        <a:spcAft>
          <a:spcPct val="0"/>
        </a:spcAft>
        <a:buFont typeface="Wingdings" pitchFamily="124" charset="2"/>
        <a:buChar char="§"/>
        <a:defRPr sz="2000">
          <a:solidFill>
            <a:schemeClr val="tx1"/>
          </a:solidFill>
          <a:latin typeface="+mn-lt"/>
          <a:ea typeface="+mn-ea"/>
        </a:defRPr>
      </a:lvl8pPr>
      <a:lvl9pPr marL="3886200" indent="-228600" algn="l" rtl="0" fontAlgn="base">
        <a:spcBef>
          <a:spcPct val="20000"/>
        </a:spcBef>
        <a:spcAft>
          <a:spcPct val="0"/>
        </a:spcAft>
        <a:buFont typeface="Wingdings" pitchFamily="124" charset="2"/>
        <a:buChar char="§"/>
        <a:defRPr sz="2000">
          <a:solidFill>
            <a:schemeClr val="tx1"/>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457200" y="6356350"/>
            <a:ext cx="2514600" cy="365125"/>
          </a:xfrm>
          <a:prstGeom prst="rect">
            <a:avLst/>
          </a:prstGeom>
        </p:spPr>
        <p:txBody>
          <a:bodyPr vert="horz" lIns="91440" tIns="45720" rIns="91440" bIns="45720" rtlCol="0" anchor="ctr"/>
          <a:lstStyle>
            <a:lvl1pPr algn="l">
              <a:defRPr sz="1200">
                <a:solidFill>
                  <a:schemeClr val="bg1"/>
                </a:solidFill>
              </a:defRPr>
            </a:lvl1pPr>
          </a:lstStyle>
          <a:p>
            <a:pPr>
              <a:defRPr/>
            </a:pPr>
            <a:endParaRPr lang="en-US" dirty="0">
              <a:solidFill>
                <a:prstClr val="white"/>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bg1"/>
                </a:solidFill>
              </a:defRPr>
            </a:lvl1pPr>
          </a:lstStyle>
          <a:p>
            <a:pPr>
              <a:defRPr/>
            </a:pPr>
            <a:endParaRPr lang="en-US" dirty="0">
              <a:solidFill>
                <a:prstClr val="white"/>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bg1"/>
                </a:solidFill>
              </a:defRPr>
            </a:lvl1pPr>
          </a:lstStyle>
          <a:p>
            <a:pPr>
              <a:defRPr/>
            </a:pPr>
            <a:fld id="{E232E420-7A3D-42C3-8264-B5BCFC0A3917}" type="slidenum">
              <a:rPr lang="en-US" smtClean="0">
                <a:solidFill>
                  <a:prstClr val="white"/>
                </a:solidFill>
              </a:rPr>
              <a:pPr>
                <a:defRPr/>
              </a:pPr>
              <a:t>‹#›</a:t>
            </a:fld>
            <a:endParaRPr lang="en-US" dirty="0">
              <a:solidFill>
                <a:prstClr val="white"/>
              </a:solidFill>
            </a:endParaRPr>
          </a:p>
        </p:txBody>
      </p:sp>
    </p:spTree>
    <p:extLst>
      <p:ext uri="{BB962C8B-B14F-4D97-AF65-F5344CB8AC3E}">
        <p14:creationId xmlns:p14="http://schemas.microsoft.com/office/powerpoint/2010/main" val="2007175370"/>
      </p:ext>
    </p:extLst>
  </p:cSld>
  <p:clrMap bg1="lt1" tx1="dk1" bg2="lt2" tx2="dk2" accent1="accent1" accent2="accent2" accent3="accent3" accent4="accent4" accent5="accent5" accent6="accent6" hlink="hlink" folHlink="folHlink"/>
  <p:sldLayoutIdLst>
    <p:sldLayoutId id="2147484390" r:id="rId1"/>
    <p:sldLayoutId id="2147484391" r:id="rId2"/>
    <p:sldLayoutId id="2147484392" r:id="rId3"/>
    <p:sldLayoutId id="2147484393" r:id="rId4"/>
    <p:sldLayoutId id="2147484394" r:id="rId5"/>
    <p:sldLayoutId id="2147484395" r:id="rId6"/>
    <p:sldLayoutId id="2147484396" r:id="rId7"/>
    <p:sldLayoutId id="2147484397" r:id="rId8"/>
    <p:sldLayoutId id="2147484398" r:id="rId9"/>
    <p:sldLayoutId id="2147484399" r:id="rId10"/>
    <p:sldLayoutId id="2147484400" r:id="rId11"/>
  </p:sldLayoutIdLst>
  <p:transition/>
  <p:hf hdr="0" ftr="0"/>
  <p:txStyles>
    <p:titleStyle>
      <a:lvl1pPr algn="ctr" rtl="0" eaLnBrk="0" fontAlgn="base" hangingPunct="0">
        <a:spcBef>
          <a:spcPct val="0"/>
        </a:spcBef>
        <a:spcAft>
          <a:spcPct val="0"/>
        </a:spcAft>
        <a:defRPr sz="4400" kern="1200">
          <a:solidFill>
            <a:schemeClr val="bg1"/>
          </a:solidFill>
          <a:latin typeface="+mj-lt"/>
          <a:ea typeface="+mj-ea"/>
          <a:cs typeface="+mj-cs"/>
        </a:defRPr>
      </a:lvl1pPr>
      <a:lvl2pPr algn="ctr" rtl="0" eaLnBrk="0" fontAlgn="base" hangingPunct="0">
        <a:spcBef>
          <a:spcPct val="0"/>
        </a:spcBef>
        <a:spcAft>
          <a:spcPct val="0"/>
        </a:spcAft>
        <a:defRPr sz="4400">
          <a:solidFill>
            <a:srgbClr val="FFFF00"/>
          </a:solidFill>
          <a:latin typeface="Calibri" pitchFamily="34" charset="0"/>
        </a:defRPr>
      </a:lvl2pPr>
      <a:lvl3pPr algn="ctr" rtl="0" eaLnBrk="0" fontAlgn="base" hangingPunct="0">
        <a:spcBef>
          <a:spcPct val="0"/>
        </a:spcBef>
        <a:spcAft>
          <a:spcPct val="0"/>
        </a:spcAft>
        <a:defRPr sz="4400">
          <a:solidFill>
            <a:srgbClr val="FFFF00"/>
          </a:solidFill>
          <a:latin typeface="Calibri" pitchFamily="34" charset="0"/>
        </a:defRPr>
      </a:lvl3pPr>
      <a:lvl4pPr algn="ctr" rtl="0" eaLnBrk="0" fontAlgn="base" hangingPunct="0">
        <a:spcBef>
          <a:spcPct val="0"/>
        </a:spcBef>
        <a:spcAft>
          <a:spcPct val="0"/>
        </a:spcAft>
        <a:defRPr sz="4400">
          <a:solidFill>
            <a:srgbClr val="FFFF00"/>
          </a:solidFill>
          <a:latin typeface="Calibri" pitchFamily="34" charset="0"/>
        </a:defRPr>
      </a:lvl4pPr>
      <a:lvl5pPr algn="ctr" rtl="0" eaLnBrk="0" fontAlgn="base" hangingPunct="0">
        <a:spcBef>
          <a:spcPct val="0"/>
        </a:spcBef>
        <a:spcAft>
          <a:spcPct val="0"/>
        </a:spcAft>
        <a:defRPr sz="4400">
          <a:solidFill>
            <a:srgbClr val="FFFF00"/>
          </a:solidFill>
          <a:latin typeface="Calibri" pitchFamily="34" charset="0"/>
        </a:defRPr>
      </a:lvl5pPr>
      <a:lvl6pPr marL="457200" algn="ctr" rtl="0" fontAlgn="base">
        <a:spcBef>
          <a:spcPct val="0"/>
        </a:spcBef>
        <a:spcAft>
          <a:spcPct val="0"/>
        </a:spcAft>
        <a:defRPr sz="4400">
          <a:solidFill>
            <a:srgbClr val="FFD700"/>
          </a:solidFill>
          <a:latin typeface="Calibri" pitchFamily="34" charset="0"/>
        </a:defRPr>
      </a:lvl6pPr>
      <a:lvl7pPr marL="914400" algn="ctr" rtl="0" fontAlgn="base">
        <a:spcBef>
          <a:spcPct val="0"/>
        </a:spcBef>
        <a:spcAft>
          <a:spcPct val="0"/>
        </a:spcAft>
        <a:defRPr sz="4400">
          <a:solidFill>
            <a:srgbClr val="FFD700"/>
          </a:solidFill>
          <a:latin typeface="Calibri" pitchFamily="34" charset="0"/>
        </a:defRPr>
      </a:lvl7pPr>
      <a:lvl8pPr marL="1371600" algn="ctr" rtl="0" fontAlgn="base">
        <a:spcBef>
          <a:spcPct val="0"/>
        </a:spcBef>
        <a:spcAft>
          <a:spcPct val="0"/>
        </a:spcAft>
        <a:defRPr sz="4400">
          <a:solidFill>
            <a:srgbClr val="FFD700"/>
          </a:solidFill>
          <a:latin typeface="Calibri" pitchFamily="34" charset="0"/>
        </a:defRPr>
      </a:lvl8pPr>
      <a:lvl9pPr marL="1828800" algn="ctr" rtl="0" fontAlgn="base">
        <a:spcBef>
          <a:spcPct val="0"/>
        </a:spcBef>
        <a:spcAft>
          <a:spcPct val="0"/>
        </a:spcAft>
        <a:defRPr sz="4400">
          <a:solidFill>
            <a:srgbClr val="FFD700"/>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bg1"/>
          </a:solidFill>
          <a:latin typeface="+mj-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bg1"/>
          </a:solidFill>
          <a:latin typeface="+mj-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bg1"/>
          </a:solidFill>
          <a:latin typeface="+mj-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bg1"/>
          </a:solidFill>
          <a:latin typeface="+mj-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bg1"/>
          </a:solidFill>
          <a:latin typeface="+mj-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18.xml"/><Relationship Id="rId4" Type="http://schemas.openxmlformats.org/officeDocument/2006/relationships/image" Target="../media/image5.png"/></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5.xml"/><Relationship Id="rId1" Type="http://schemas.openxmlformats.org/officeDocument/2006/relationships/slideLayout" Target="../slideLayouts/slideLayout18.xml"/></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6.xml"/><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7.xml"/><Relationship Id="rId1" Type="http://schemas.openxmlformats.org/officeDocument/2006/relationships/slideLayout" Target="../slideLayouts/slideLayout18.xml"/><Relationship Id="rId4" Type="http://schemas.openxmlformats.org/officeDocument/2006/relationships/image" Target="../media/image9.png"/></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13.xml"/><Relationship Id="rId1" Type="http://schemas.openxmlformats.org/officeDocument/2006/relationships/themeOverride" Target="../theme/themeOverride1.xml"/><Relationship Id="rId4" Type="http://schemas.openxmlformats.org/officeDocument/2006/relationships/image" Target="../media/image10.png"/></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2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2" name="Picture 9" descr="Hor2color"/>
          <p:cNvPicPr>
            <a:picLocks noChangeAspect="1" noChangeArrowheads="1"/>
          </p:cNvPicPr>
          <p:nvPr/>
        </p:nvPicPr>
        <p:blipFill>
          <a:blip r:embed="rId3" cstate="print"/>
          <a:srcRect/>
          <a:stretch>
            <a:fillRect/>
          </a:stretch>
        </p:blipFill>
        <p:spPr bwMode="auto">
          <a:xfrm>
            <a:off x="685800" y="4572000"/>
            <a:ext cx="2286000" cy="1798967"/>
          </a:xfrm>
          <a:prstGeom prst="rect">
            <a:avLst/>
          </a:prstGeom>
          <a:noFill/>
          <a:ln w="9525">
            <a:noFill/>
            <a:miter lim="800000"/>
            <a:headEnd/>
            <a:tailEnd/>
          </a:ln>
        </p:spPr>
      </p:pic>
      <p:sp>
        <p:nvSpPr>
          <p:cNvPr id="6" name="Line 9"/>
          <p:cNvSpPr>
            <a:spLocks noChangeShapeType="1"/>
          </p:cNvSpPr>
          <p:nvPr/>
        </p:nvSpPr>
        <p:spPr bwMode="auto">
          <a:xfrm>
            <a:off x="3200400" y="5257800"/>
            <a:ext cx="5943600" cy="0"/>
          </a:xfrm>
          <a:prstGeom prst="line">
            <a:avLst/>
          </a:prstGeom>
          <a:noFill/>
          <a:ln w="50800">
            <a:solidFill>
              <a:srgbClr val="FFDE3B"/>
            </a:solidFill>
            <a:round/>
            <a:headEnd/>
            <a:tailEnd/>
          </a:ln>
        </p:spPr>
        <p:txBody>
          <a:bodyPr/>
          <a:lstStyle/>
          <a:p>
            <a:endParaRPr lang="en-US" dirty="0">
              <a:solidFill>
                <a:srgbClr val="FFFF00"/>
              </a:solidFill>
            </a:endParaRPr>
          </a:p>
        </p:txBody>
      </p:sp>
      <p:sp>
        <p:nvSpPr>
          <p:cNvPr id="9" name="Text Box 15"/>
          <p:cNvSpPr txBox="1">
            <a:spLocks noChangeArrowheads="1"/>
          </p:cNvSpPr>
          <p:nvPr/>
        </p:nvSpPr>
        <p:spPr bwMode="auto">
          <a:xfrm>
            <a:off x="381000" y="1905000"/>
            <a:ext cx="8382000" cy="1754326"/>
          </a:xfrm>
          <a:prstGeom prst="rect">
            <a:avLst/>
          </a:prstGeom>
          <a:noFill/>
          <a:ln w="9525">
            <a:noFill/>
            <a:miter lim="800000"/>
            <a:headEnd/>
            <a:tailEnd/>
          </a:ln>
        </p:spPr>
        <p:txBody>
          <a:bodyPr wrap="square">
            <a:spAutoFit/>
          </a:bodyPr>
          <a:lstStyle/>
          <a:p>
            <a:r>
              <a:rPr lang="en-US" sz="3600" dirty="0" smtClean="0">
                <a:solidFill>
                  <a:prstClr val="white"/>
                </a:solidFill>
                <a:latin typeface="Calibri"/>
                <a:ea typeface="+mj-ea"/>
                <a:cs typeface="+mj-cs"/>
              </a:rPr>
              <a:t>Procure </a:t>
            </a:r>
            <a:r>
              <a:rPr lang="en-US" sz="3600" dirty="0">
                <a:solidFill>
                  <a:prstClr val="white"/>
                </a:solidFill>
                <a:latin typeface="Calibri"/>
                <a:ea typeface="+mj-ea"/>
                <a:cs typeface="+mj-cs"/>
              </a:rPr>
              <a:t>to Pay </a:t>
            </a:r>
            <a:r>
              <a:rPr lang="en-US" sz="3600" dirty="0" smtClean="0">
                <a:solidFill>
                  <a:prstClr val="white"/>
                </a:solidFill>
                <a:latin typeface="Calibri"/>
                <a:ea typeface="+mj-ea"/>
                <a:cs typeface="+mj-cs"/>
              </a:rPr>
              <a:t>Project </a:t>
            </a:r>
          </a:p>
          <a:p>
            <a:r>
              <a:rPr lang="en-US" sz="3600" dirty="0" smtClean="0">
                <a:solidFill>
                  <a:prstClr val="white"/>
                </a:solidFill>
                <a:latin typeface="Calibri"/>
                <a:ea typeface="+mj-ea"/>
                <a:cs typeface="+mj-cs"/>
              </a:rPr>
              <a:t>Tips and Tricks – Creating a Change Order on a PO</a:t>
            </a:r>
            <a:endParaRPr lang="en-US" sz="1400" dirty="0">
              <a:solidFill>
                <a:schemeClr val="bg1"/>
              </a:solidFill>
              <a:latin typeface="+mn-lt"/>
            </a:endParaRPr>
          </a:p>
        </p:txBody>
      </p:sp>
    </p:spTree>
    <p:extLst>
      <p:ext uri="{BB962C8B-B14F-4D97-AF65-F5344CB8AC3E}">
        <p14:creationId xmlns:p14="http://schemas.microsoft.com/office/powerpoint/2010/main" val="3076494006"/>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443098" y="152400"/>
            <a:ext cx="7948863" cy="1230592"/>
          </a:xfrm>
        </p:spPr>
        <p:txBody>
          <a:bodyPr>
            <a:noAutofit/>
          </a:bodyPr>
          <a:lstStyle/>
          <a:p>
            <a:r>
              <a:rPr lang="en-US" sz="3200" dirty="0" smtClean="0">
                <a:latin typeface="Arial Rounded MT Bold" panose="020F0704030504030204" pitchFamily="34" charset="0"/>
                <a:cs typeface="Arial" panose="020B0604020202020204" pitchFamily="34" charset="0"/>
              </a:rPr>
              <a:t>Tips and Tricks – </a:t>
            </a:r>
            <a:r>
              <a:rPr lang="en-US" sz="2000" dirty="0" smtClean="0">
                <a:latin typeface="Calibri"/>
              </a:rPr>
              <a:t>Creating a Change Order on a PO</a:t>
            </a:r>
            <a:r>
              <a:rPr lang="en-US" sz="3200" dirty="0" smtClean="0">
                <a:solidFill>
                  <a:prstClr val="white"/>
                </a:solidFill>
                <a:latin typeface="Calibri"/>
              </a:rPr>
              <a:t>.</a:t>
            </a:r>
            <a:endParaRPr lang="en-US" sz="3200" dirty="0">
              <a:solidFill>
                <a:prstClr val="white"/>
              </a:solidFill>
              <a:latin typeface="Calibri"/>
            </a:endParaRPr>
          </a:p>
        </p:txBody>
      </p:sp>
      <p:sp>
        <p:nvSpPr>
          <p:cNvPr id="3" name="Content Placeholder 2"/>
          <p:cNvSpPr>
            <a:spLocks noGrp="1"/>
          </p:cNvSpPr>
          <p:nvPr>
            <p:ph idx="4294967295"/>
          </p:nvPr>
        </p:nvSpPr>
        <p:spPr>
          <a:xfrm>
            <a:off x="376744" y="1676400"/>
            <a:ext cx="8015217" cy="4419600"/>
          </a:xfrm>
        </p:spPr>
        <p:txBody>
          <a:bodyPr>
            <a:noAutofit/>
          </a:bodyPr>
          <a:lstStyle/>
          <a:p>
            <a:pPr fontAlgn="ctr"/>
            <a:r>
              <a:rPr lang="en-US" sz="2400" dirty="0" smtClean="0">
                <a:solidFill>
                  <a:schemeClr val="tx2"/>
                </a:solidFill>
              </a:rPr>
              <a:t>If you find there are changes that need to be made to a Purchase Order you can create a Change Order.  This used to be called an Amendment.  There are a number of reasons for Change Orders such as:</a:t>
            </a:r>
            <a:endParaRPr lang="en-US" sz="2400" b="1" dirty="0">
              <a:solidFill>
                <a:schemeClr val="tx2"/>
              </a:solidFill>
            </a:endParaRPr>
          </a:p>
          <a:p>
            <a:pPr lvl="1" fontAlgn="ctr"/>
            <a:endParaRPr lang="en-US" sz="2000" dirty="0" smtClean="0">
              <a:solidFill>
                <a:schemeClr val="tx2"/>
              </a:solidFill>
            </a:endParaRPr>
          </a:p>
          <a:p>
            <a:pPr lvl="1" fontAlgn="ctr"/>
            <a:r>
              <a:rPr lang="en-US" sz="2000" dirty="0" smtClean="0">
                <a:solidFill>
                  <a:schemeClr val="tx2"/>
                </a:solidFill>
              </a:rPr>
              <a:t>Adding lines or quantities to match an invoice when additional items were received.</a:t>
            </a:r>
          </a:p>
          <a:p>
            <a:pPr lvl="1" fontAlgn="ctr"/>
            <a:endParaRPr lang="en-US" sz="2000" dirty="0" smtClean="0">
              <a:solidFill>
                <a:schemeClr val="tx2"/>
              </a:solidFill>
            </a:endParaRPr>
          </a:p>
          <a:p>
            <a:pPr lvl="1" fontAlgn="ctr"/>
            <a:r>
              <a:rPr lang="en-US" sz="2000" dirty="0" smtClean="0">
                <a:solidFill>
                  <a:schemeClr val="tx2"/>
                </a:solidFill>
              </a:rPr>
              <a:t>Changing account information such as a </a:t>
            </a:r>
            <a:r>
              <a:rPr lang="en-US" sz="2000" dirty="0" err="1" smtClean="0">
                <a:solidFill>
                  <a:schemeClr val="tx2"/>
                </a:solidFill>
              </a:rPr>
              <a:t>Worktag</a:t>
            </a:r>
            <a:r>
              <a:rPr lang="en-US" sz="2000" dirty="0" smtClean="0">
                <a:solidFill>
                  <a:schemeClr val="tx2"/>
                </a:solidFill>
              </a:rPr>
              <a:t> (FAO).  </a:t>
            </a:r>
          </a:p>
          <a:p>
            <a:pPr lvl="1" fontAlgn="ctr"/>
            <a:endParaRPr lang="en-US" sz="2000" dirty="0" smtClean="0">
              <a:solidFill>
                <a:schemeClr val="tx2"/>
              </a:solidFill>
            </a:endParaRPr>
          </a:p>
          <a:p>
            <a:pPr lvl="1" fontAlgn="ctr"/>
            <a:r>
              <a:rPr lang="en-US" sz="2000" dirty="0" smtClean="0">
                <a:solidFill>
                  <a:schemeClr val="tx2"/>
                </a:solidFill>
              </a:rPr>
              <a:t>Adding additional funds to a Service PO.</a:t>
            </a:r>
          </a:p>
          <a:p>
            <a:pPr lvl="1" fontAlgn="ctr"/>
            <a:endParaRPr lang="en-US" sz="2000" b="1" dirty="0"/>
          </a:p>
        </p:txBody>
      </p:sp>
      <p:sp>
        <p:nvSpPr>
          <p:cNvPr id="4" name="Line 9"/>
          <p:cNvSpPr>
            <a:spLocks noChangeShapeType="1"/>
          </p:cNvSpPr>
          <p:nvPr/>
        </p:nvSpPr>
        <p:spPr bwMode="auto">
          <a:xfrm>
            <a:off x="481842" y="1066800"/>
            <a:ext cx="7924800" cy="0"/>
          </a:xfrm>
          <a:prstGeom prst="line">
            <a:avLst/>
          </a:prstGeom>
          <a:noFill/>
          <a:ln w="50800">
            <a:solidFill>
              <a:srgbClr val="FFDE3B"/>
            </a:solidFill>
            <a:round/>
            <a:headEnd/>
            <a:tailEnd/>
          </a:ln>
        </p:spPr>
        <p:txBody>
          <a:bodyPr/>
          <a:lstStyle/>
          <a:p>
            <a:endParaRPr lang="en-US" dirty="0">
              <a:solidFill>
                <a:srgbClr val="FFFF00"/>
              </a:solidFill>
            </a:endParaRPr>
          </a:p>
        </p:txBody>
      </p:sp>
    </p:spTree>
    <p:extLst>
      <p:ext uri="{BB962C8B-B14F-4D97-AF65-F5344CB8AC3E}">
        <p14:creationId xmlns:p14="http://schemas.microsoft.com/office/powerpoint/2010/main" val="310647708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443098" y="152400"/>
            <a:ext cx="7948863" cy="1230592"/>
          </a:xfrm>
        </p:spPr>
        <p:txBody>
          <a:bodyPr>
            <a:noAutofit/>
          </a:bodyPr>
          <a:lstStyle/>
          <a:p>
            <a:r>
              <a:rPr lang="en-US" sz="3200" dirty="0" smtClean="0">
                <a:latin typeface="Arial Rounded MT Bold" panose="020F0704030504030204" pitchFamily="34" charset="0"/>
                <a:cs typeface="Arial" panose="020B0604020202020204" pitchFamily="34" charset="0"/>
              </a:rPr>
              <a:t>Tips and Tricks – </a:t>
            </a:r>
            <a:r>
              <a:rPr lang="en-US" sz="2000" dirty="0" smtClean="0">
                <a:latin typeface="Calibri"/>
              </a:rPr>
              <a:t>Creating a Change Order on a PO</a:t>
            </a:r>
            <a:r>
              <a:rPr lang="en-US" sz="3200" dirty="0" smtClean="0">
                <a:solidFill>
                  <a:prstClr val="white"/>
                </a:solidFill>
                <a:latin typeface="Calibri"/>
              </a:rPr>
              <a:t>.</a:t>
            </a:r>
            <a:endParaRPr lang="en-US" sz="3200" dirty="0">
              <a:solidFill>
                <a:prstClr val="white"/>
              </a:solidFill>
              <a:latin typeface="Calibri"/>
            </a:endParaRPr>
          </a:p>
        </p:txBody>
      </p:sp>
      <p:pic>
        <p:nvPicPr>
          <p:cNvPr id="5" name="Content Placeholder 4"/>
          <p:cNvPicPr>
            <a:picLocks noGrp="1" noChangeAspect="1"/>
          </p:cNvPicPr>
          <p:nvPr>
            <p:ph idx="4294967295"/>
          </p:nvPr>
        </p:nvPicPr>
        <p:blipFill>
          <a:blip r:embed="rId3"/>
          <a:stretch>
            <a:fillRect/>
          </a:stretch>
        </p:blipFill>
        <p:spPr>
          <a:xfrm>
            <a:off x="762000" y="2267800"/>
            <a:ext cx="7523809" cy="3438095"/>
          </a:xfrm>
          <a:prstGeom prst="rect">
            <a:avLst/>
          </a:prstGeom>
        </p:spPr>
      </p:pic>
      <p:sp>
        <p:nvSpPr>
          <p:cNvPr id="4" name="Line 9"/>
          <p:cNvSpPr>
            <a:spLocks noChangeShapeType="1"/>
          </p:cNvSpPr>
          <p:nvPr/>
        </p:nvSpPr>
        <p:spPr bwMode="auto">
          <a:xfrm>
            <a:off x="481842" y="1066800"/>
            <a:ext cx="7924800" cy="0"/>
          </a:xfrm>
          <a:prstGeom prst="line">
            <a:avLst/>
          </a:prstGeom>
          <a:noFill/>
          <a:ln w="50800">
            <a:solidFill>
              <a:srgbClr val="FFDE3B"/>
            </a:solidFill>
            <a:round/>
            <a:headEnd/>
            <a:tailEnd/>
          </a:ln>
        </p:spPr>
        <p:txBody>
          <a:bodyPr/>
          <a:lstStyle/>
          <a:p>
            <a:endParaRPr lang="en-US" dirty="0">
              <a:solidFill>
                <a:srgbClr val="FFFF00"/>
              </a:solidFill>
            </a:endParaRPr>
          </a:p>
        </p:txBody>
      </p:sp>
      <p:sp>
        <p:nvSpPr>
          <p:cNvPr id="6" name="Rectangle 5"/>
          <p:cNvSpPr/>
          <p:nvPr/>
        </p:nvSpPr>
        <p:spPr>
          <a:xfrm>
            <a:off x="732638" y="1100558"/>
            <a:ext cx="7644642" cy="1200329"/>
          </a:xfrm>
          <a:prstGeom prst="rect">
            <a:avLst/>
          </a:prstGeom>
        </p:spPr>
        <p:txBody>
          <a:bodyPr wrap="square">
            <a:spAutoFit/>
          </a:bodyPr>
          <a:lstStyle/>
          <a:p>
            <a:r>
              <a:rPr lang="en-US" dirty="0" smtClean="0">
                <a:solidFill>
                  <a:schemeClr val="tx2"/>
                </a:solidFill>
                <a:latin typeface="Calibri" panose="020F0502020204030204" pitchFamily="34" charset="0"/>
                <a:cs typeface="Calibri" panose="020F0502020204030204" pitchFamily="34" charset="0"/>
              </a:rPr>
              <a:t>Review information below regarding Marketplace and Non-Catalog purchase order changes including the action, issue option setting and memo information. Some suppliers do not accept change orders, so you will be prompted to change the issue option for those change orders.</a:t>
            </a:r>
            <a:endParaRPr lang="en-US"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70085096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433136" y="0"/>
            <a:ext cx="7948863" cy="1230592"/>
          </a:xfrm>
        </p:spPr>
        <p:txBody>
          <a:bodyPr>
            <a:noAutofit/>
          </a:bodyPr>
          <a:lstStyle/>
          <a:p>
            <a:r>
              <a:rPr lang="en-US" sz="3200" dirty="0" smtClean="0">
                <a:latin typeface="Arial Rounded MT Bold" panose="020F0704030504030204" pitchFamily="34" charset="0"/>
                <a:cs typeface="Arial" panose="020B0604020202020204" pitchFamily="34" charset="0"/>
              </a:rPr>
              <a:t>Tips and Tricks – </a:t>
            </a:r>
            <a:r>
              <a:rPr lang="en-US" sz="2000" dirty="0">
                <a:latin typeface="Calibri"/>
              </a:rPr>
              <a:t>Creating a Change Order on a </a:t>
            </a:r>
            <a:r>
              <a:rPr lang="en-US" sz="2000" dirty="0" smtClean="0">
                <a:latin typeface="Calibri"/>
              </a:rPr>
              <a:t>PO</a:t>
            </a:r>
            <a:endParaRPr lang="en-US" sz="2000" dirty="0">
              <a:latin typeface="Calibri"/>
            </a:endParaRPr>
          </a:p>
        </p:txBody>
      </p:sp>
      <p:sp>
        <p:nvSpPr>
          <p:cNvPr id="4" name="Line 9"/>
          <p:cNvSpPr>
            <a:spLocks noChangeShapeType="1"/>
          </p:cNvSpPr>
          <p:nvPr/>
        </p:nvSpPr>
        <p:spPr bwMode="auto">
          <a:xfrm>
            <a:off x="481842" y="1066800"/>
            <a:ext cx="7924800" cy="0"/>
          </a:xfrm>
          <a:prstGeom prst="line">
            <a:avLst/>
          </a:prstGeom>
          <a:noFill/>
          <a:ln w="50800">
            <a:solidFill>
              <a:srgbClr val="FFDE3B"/>
            </a:solidFill>
            <a:round/>
            <a:headEnd/>
            <a:tailEnd/>
          </a:ln>
        </p:spPr>
        <p:txBody>
          <a:bodyPr/>
          <a:lstStyle/>
          <a:p>
            <a:endParaRPr lang="en-US" dirty="0">
              <a:solidFill>
                <a:srgbClr val="FFFF00"/>
              </a:solidFill>
            </a:endParaRPr>
          </a:p>
        </p:txBody>
      </p:sp>
      <p:sp>
        <p:nvSpPr>
          <p:cNvPr id="5" name="TextBox 4"/>
          <p:cNvSpPr txBox="1"/>
          <p:nvPr/>
        </p:nvSpPr>
        <p:spPr>
          <a:xfrm>
            <a:off x="481842" y="1467902"/>
            <a:ext cx="8357358" cy="2031325"/>
          </a:xfrm>
          <a:prstGeom prst="rect">
            <a:avLst/>
          </a:prstGeom>
          <a:noFill/>
        </p:spPr>
        <p:txBody>
          <a:bodyPr wrap="square" rtlCol="0">
            <a:spAutoFit/>
          </a:bodyPr>
          <a:lstStyle/>
          <a:p>
            <a:r>
              <a:rPr lang="en-US" dirty="0" smtClean="0">
                <a:solidFill>
                  <a:schemeClr val="tx2"/>
                </a:solidFill>
                <a:latin typeface="Calibri" panose="020F0502020204030204" pitchFamily="34" charset="0"/>
                <a:cs typeface="Calibri" panose="020F0502020204030204" pitchFamily="34" charset="0"/>
              </a:rPr>
              <a:t>You can access the Change Order feature in a couple of ways.</a:t>
            </a:r>
          </a:p>
          <a:p>
            <a:pPr algn="ctr"/>
            <a:endParaRPr lang="en-US" dirty="0" smtClean="0">
              <a:solidFill>
                <a:schemeClr val="tx2"/>
              </a:solidFill>
              <a:latin typeface="Calibri" panose="020F0502020204030204" pitchFamily="34" charset="0"/>
              <a:cs typeface="Calibri" panose="020F0502020204030204" pitchFamily="34" charset="0"/>
            </a:endParaRPr>
          </a:p>
          <a:p>
            <a:pPr marL="742950" lvl="1" indent="-285750">
              <a:buFont typeface="Arial" panose="020B0604020202020204" pitchFamily="34" charset="0"/>
              <a:buChar char="•"/>
            </a:pPr>
            <a:r>
              <a:rPr lang="en-US" dirty="0" smtClean="0">
                <a:solidFill>
                  <a:schemeClr val="tx2"/>
                </a:solidFill>
                <a:latin typeface="Calibri" panose="020F0502020204030204" pitchFamily="34" charset="0"/>
                <a:cs typeface="Calibri" panose="020F0502020204030204" pitchFamily="34" charset="0"/>
              </a:rPr>
              <a:t>Type the Purchase Order number in the Search Bar, hit enter, click on the word Procurement, and use related actions.</a:t>
            </a:r>
          </a:p>
          <a:p>
            <a:pPr marL="742950" lvl="1" indent="-285750">
              <a:buFont typeface="Arial" panose="020B0604020202020204" pitchFamily="34" charset="0"/>
              <a:buChar char="•"/>
            </a:pPr>
            <a:endParaRPr lang="en-US" dirty="0" smtClean="0">
              <a:solidFill>
                <a:schemeClr val="tx2"/>
              </a:solidFill>
              <a:latin typeface="Calibri" panose="020F0502020204030204" pitchFamily="34" charset="0"/>
              <a:cs typeface="Calibri" panose="020F0502020204030204" pitchFamily="34" charset="0"/>
            </a:endParaRPr>
          </a:p>
          <a:p>
            <a:pPr marL="742950" lvl="1" indent="-285750">
              <a:buFont typeface="Arial" panose="020B0604020202020204" pitchFamily="34" charset="0"/>
              <a:buChar char="•"/>
            </a:pPr>
            <a:r>
              <a:rPr lang="en-US" dirty="0" smtClean="0">
                <a:solidFill>
                  <a:schemeClr val="tx2"/>
                </a:solidFill>
                <a:latin typeface="Calibri" panose="020F0502020204030204" pitchFamily="34" charset="0"/>
                <a:cs typeface="Calibri" panose="020F0502020204030204" pitchFamily="34" charset="0"/>
              </a:rPr>
              <a:t>Type Create Change Order in the Search Bar and select the task.</a:t>
            </a:r>
          </a:p>
          <a:p>
            <a:pPr marL="742950" lvl="1" indent="-285750">
              <a:buFont typeface="Arial" panose="020B0604020202020204" pitchFamily="34" charset="0"/>
              <a:buChar char="•"/>
            </a:pPr>
            <a:endParaRPr lang="en-US" dirty="0">
              <a:solidFill>
                <a:schemeClr val="tx2"/>
              </a:solidFill>
            </a:endParaRPr>
          </a:p>
        </p:txBody>
      </p:sp>
      <p:pic>
        <p:nvPicPr>
          <p:cNvPr id="7" name="Picture 6"/>
          <p:cNvPicPr>
            <a:picLocks noChangeAspect="1"/>
          </p:cNvPicPr>
          <p:nvPr/>
        </p:nvPicPr>
        <p:blipFill>
          <a:blip r:embed="rId3"/>
          <a:stretch>
            <a:fillRect/>
          </a:stretch>
        </p:blipFill>
        <p:spPr>
          <a:xfrm>
            <a:off x="4800600" y="3429000"/>
            <a:ext cx="3451545" cy="1860498"/>
          </a:xfrm>
          <a:prstGeom prst="rect">
            <a:avLst/>
          </a:prstGeom>
          <a:ln>
            <a:solidFill>
              <a:schemeClr val="accent1"/>
            </a:solidFill>
          </a:ln>
        </p:spPr>
      </p:pic>
      <p:pic>
        <p:nvPicPr>
          <p:cNvPr id="8" name="Picture 7"/>
          <p:cNvPicPr>
            <a:picLocks noChangeAspect="1"/>
          </p:cNvPicPr>
          <p:nvPr/>
        </p:nvPicPr>
        <p:blipFill>
          <a:blip r:embed="rId4"/>
          <a:stretch>
            <a:fillRect/>
          </a:stretch>
        </p:blipFill>
        <p:spPr>
          <a:xfrm>
            <a:off x="633826" y="3428999"/>
            <a:ext cx="3938174" cy="1889289"/>
          </a:xfrm>
          <a:prstGeom prst="rect">
            <a:avLst/>
          </a:prstGeom>
          <a:ln>
            <a:solidFill>
              <a:schemeClr val="accent1"/>
            </a:solidFill>
          </a:ln>
        </p:spPr>
      </p:pic>
    </p:spTree>
    <p:extLst>
      <p:ext uri="{BB962C8B-B14F-4D97-AF65-F5344CB8AC3E}">
        <p14:creationId xmlns:p14="http://schemas.microsoft.com/office/powerpoint/2010/main" val="221108960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433136" y="0"/>
            <a:ext cx="7948863" cy="1230592"/>
          </a:xfrm>
        </p:spPr>
        <p:txBody>
          <a:bodyPr>
            <a:noAutofit/>
          </a:bodyPr>
          <a:lstStyle/>
          <a:p>
            <a:pPr algn="l"/>
            <a:r>
              <a:rPr lang="en-US" sz="3200" dirty="0" smtClean="0">
                <a:latin typeface="Arial Rounded MT Bold" panose="020F0704030504030204" pitchFamily="34" charset="0"/>
                <a:cs typeface="Arial" panose="020B0604020202020204" pitchFamily="34" charset="0"/>
              </a:rPr>
              <a:t>Tips and Tricks- </a:t>
            </a:r>
            <a:r>
              <a:rPr lang="en-US" sz="2000" dirty="0" smtClean="0">
                <a:latin typeface="Calibri"/>
              </a:rPr>
              <a:t>Creating </a:t>
            </a:r>
            <a:r>
              <a:rPr lang="en-US" sz="2000" dirty="0">
                <a:latin typeface="Calibri"/>
              </a:rPr>
              <a:t>a Change Order on a </a:t>
            </a:r>
            <a:r>
              <a:rPr lang="en-US" sz="2000" dirty="0" smtClean="0">
                <a:latin typeface="Calibri"/>
              </a:rPr>
              <a:t>PO</a:t>
            </a:r>
            <a:endParaRPr lang="en-US" sz="2000" dirty="0">
              <a:latin typeface="Calibri"/>
            </a:endParaRPr>
          </a:p>
        </p:txBody>
      </p:sp>
      <p:sp>
        <p:nvSpPr>
          <p:cNvPr id="4" name="Line 9"/>
          <p:cNvSpPr>
            <a:spLocks noChangeShapeType="1"/>
          </p:cNvSpPr>
          <p:nvPr/>
        </p:nvSpPr>
        <p:spPr bwMode="auto">
          <a:xfrm>
            <a:off x="481842" y="1066800"/>
            <a:ext cx="7924800" cy="0"/>
          </a:xfrm>
          <a:prstGeom prst="line">
            <a:avLst/>
          </a:prstGeom>
          <a:noFill/>
          <a:ln w="50800">
            <a:solidFill>
              <a:srgbClr val="FFDE3B"/>
            </a:solidFill>
            <a:round/>
            <a:headEnd/>
            <a:tailEnd/>
          </a:ln>
        </p:spPr>
        <p:txBody>
          <a:bodyPr/>
          <a:lstStyle/>
          <a:p>
            <a:endParaRPr lang="en-US" dirty="0">
              <a:solidFill>
                <a:srgbClr val="FFFF00"/>
              </a:solidFill>
            </a:endParaRPr>
          </a:p>
        </p:txBody>
      </p:sp>
      <p:sp>
        <p:nvSpPr>
          <p:cNvPr id="7" name="TextBox 6"/>
          <p:cNvSpPr txBox="1"/>
          <p:nvPr/>
        </p:nvSpPr>
        <p:spPr>
          <a:xfrm>
            <a:off x="597567" y="1230592"/>
            <a:ext cx="7619999" cy="646331"/>
          </a:xfrm>
          <a:prstGeom prst="rect">
            <a:avLst/>
          </a:prstGeom>
          <a:noFill/>
        </p:spPr>
        <p:txBody>
          <a:bodyPr wrap="square" rtlCol="0">
            <a:spAutoFit/>
          </a:bodyPr>
          <a:lstStyle/>
          <a:p>
            <a:pPr marL="285750" indent="-285750">
              <a:buFont typeface="Arial" panose="020B0604020202020204" pitchFamily="34" charset="0"/>
              <a:buChar char="•"/>
            </a:pPr>
            <a:r>
              <a:rPr lang="en-US" dirty="0" smtClean="0">
                <a:solidFill>
                  <a:schemeClr val="tx2"/>
                </a:solidFill>
                <a:latin typeface="Calibri" panose="020F0502020204030204" pitchFamily="34" charset="0"/>
                <a:cs typeface="Calibri" panose="020F0502020204030204" pitchFamily="34" charset="0"/>
              </a:rPr>
              <a:t>You can click into any box and change the information that is found there.</a:t>
            </a:r>
          </a:p>
          <a:p>
            <a:pPr marL="285750" indent="-285750">
              <a:buFont typeface="Arial" panose="020B0604020202020204" pitchFamily="34" charset="0"/>
              <a:buChar char="•"/>
            </a:pPr>
            <a:r>
              <a:rPr lang="en-US" dirty="0" smtClean="0">
                <a:solidFill>
                  <a:schemeClr val="tx2"/>
                </a:solidFill>
                <a:latin typeface="Calibri" panose="020F0502020204030204" pitchFamily="34" charset="0"/>
                <a:cs typeface="Calibri" panose="020F0502020204030204" pitchFamily="34" charset="0"/>
              </a:rPr>
              <a:t>You must enter an </a:t>
            </a:r>
            <a:r>
              <a:rPr lang="en-US" b="1" dirty="0" smtClean="0">
                <a:solidFill>
                  <a:schemeClr val="tx2"/>
                </a:solidFill>
                <a:latin typeface="Calibri" panose="020F0502020204030204" pitchFamily="34" charset="0"/>
                <a:cs typeface="Calibri" panose="020F0502020204030204" pitchFamily="34" charset="0"/>
              </a:rPr>
              <a:t>Internal Memo </a:t>
            </a:r>
            <a:r>
              <a:rPr lang="en-US" dirty="0" smtClean="0">
                <a:solidFill>
                  <a:schemeClr val="tx2"/>
                </a:solidFill>
                <a:latin typeface="Calibri" panose="020F0502020204030204" pitchFamily="34" charset="0"/>
                <a:cs typeface="Calibri" panose="020F0502020204030204" pitchFamily="34" charset="0"/>
              </a:rPr>
              <a:t>and tell approvers what has changed.</a:t>
            </a:r>
          </a:p>
        </p:txBody>
      </p:sp>
      <p:pic>
        <p:nvPicPr>
          <p:cNvPr id="9" name="Picture 8"/>
          <p:cNvPicPr>
            <a:picLocks noChangeAspect="1"/>
          </p:cNvPicPr>
          <p:nvPr/>
        </p:nvPicPr>
        <p:blipFill>
          <a:blip r:embed="rId3"/>
          <a:stretch>
            <a:fillRect/>
          </a:stretch>
        </p:blipFill>
        <p:spPr>
          <a:xfrm>
            <a:off x="228600" y="2057400"/>
            <a:ext cx="8802709" cy="4107309"/>
          </a:xfrm>
          <a:prstGeom prst="rect">
            <a:avLst/>
          </a:prstGeom>
          <a:ln>
            <a:solidFill>
              <a:schemeClr val="accent1"/>
            </a:solidFill>
          </a:ln>
        </p:spPr>
      </p:pic>
    </p:spTree>
    <p:extLst>
      <p:ext uri="{BB962C8B-B14F-4D97-AF65-F5344CB8AC3E}">
        <p14:creationId xmlns:p14="http://schemas.microsoft.com/office/powerpoint/2010/main" val="147320623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433136" y="0"/>
            <a:ext cx="7948863" cy="1230592"/>
          </a:xfrm>
        </p:spPr>
        <p:txBody>
          <a:bodyPr>
            <a:noAutofit/>
          </a:bodyPr>
          <a:lstStyle/>
          <a:p>
            <a:pPr algn="l"/>
            <a:r>
              <a:rPr lang="en-US" sz="3200" dirty="0" smtClean="0">
                <a:latin typeface="Arial Rounded MT Bold" panose="020F0704030504030204" pitchFamily="34" charset="0"/>
                <a:cs typeface="Arial" panose="020B0604020202020204" pitchFamily="34" charset="0"/>
              </a:rPr>
              <a:t>Tips and Tricks </a:t>
            </a:r>
            <a:r>
              <a:rPr lang="en-US" sz="2000" dirty="0" smtClean="0">
                <a:latin typeface="Calibri"/>
              </a:rPr>
              <a:t>- Creating </a:t>
            </a:r>
            <a:r>
              <a:rPr lang="en-US" sz="2000" dirty="0">
                <a:latin typeface="Calibri"/>
              </a:rPr>
              <a:t>a Change Order on a </a:t>
            </a:r>
            <a:r>
              <a:rPr lang="en-US" sz="2000" dirty="0" smtClean="0">
                <a:latin typeface="Calibri"/>
              </a:rPr>
              <a:t>PO</a:t>
            </a:r>
            <a:endParaRPr lang="en-US" sz="2000" dirty="0">
              <a:latin typeface="Calibri"/>
            </a:endParaRPr>
          </a:p>
        </p:txBody>
      </p:sp>
      <p:sp>
        <p:nvSpPr>
          <p:cNvPr id="4" name="Line 9"/>
          <p:cNvSpPr>
            <a:spLocks noChangeShapeType="1"/>
          </p:cNvSpPr>
          <p:nvPr/>
        </p:nvSpPr>
        <p:spPr bwMode="auto">
          <a:xfrm>
            <a:off x="481842" y="1066800"/>
            <a:ext cx="7924800" cy="0"/>
          </a:xfrm>
          <a:prstGeom prst="line">
            <a:avLst/>
          </a:prstGeom>
          <a:noFill/>
          <a:ln w="50800">
            <a:solidFill>
              <a:srgbClr val="FFDE3B"/>
            </a:solidFill>
            <a:round/>
            <a:headEnd/>
            <a:tailEnd/>
          </a:ln>
        </p:spPr>
        <p:txBody>
          <a:bodyPr/>
          <a:lstStyle/>
          <a:p>
            <a:endParaRPr lang="en-US" dirty="0">
              <a:solidFill>
                <a:srgbClr val="FFFF00"/>
              </a:solidFill>
            </a:endParaRPr>
          </a:p>
        </p:txBody>
      </p:sp>
      <p:sp>
        <p:nvSpPr>
          <p:cNvPr id="7" name="TextBox 6"/>
          <p:cNvSpPr txBox="1"/>
          <p:nvPr/>
        </p:nvSpPr>
        <p:spPr>
          <a:xfrm>
            <a:off x="6096000" y="1348536"/>
            <a:ext cx="2621329" cy="4770537"/>
          </a:xfrm>
          <a:prstGeom prst="rect">
            <a:avLst/>
          </a:prstGeom>
          <a:noFill/>
        </p:spPr>
        <p:txBody>
          <a:bodyPr wrap="square" rtlCol="0">
            <a:spAutoFit/>
          </a:bodyPr>
          <a:lstStyle/>
          <a:p>
            <a:r>
              <a:rPr lang="en-US" sz="1600" dirty="0" smtClean="0">
                <a:solidFill>
                  <a:schemeClr val="tx2"/>
                </a:solidFill>
                <a:latin typeface="Calibri" panose="020F0502020204030204" pitchFamily="34" charset="0"/>
                <a:cs typeface="Calibri" panose="020F0502020204030204" pitchFamily="34" charset="0"/>
              </a:rPr>
              <a:t>If making a change relating to internal processes, such as changing a </a:t>
            </a:r>
            <a:r>
              <a:rPr lang="en-US" sz="1600" dirty="0" err="1" smtClean="0">
                <a:solidFill>
                  <a:schemeClr val="tx2"/>
                </a:solidFill>
                <a:latin typeface="Calibri" panose="020F0502020204030204" pitchFamily="34" charset="0"/>
                <a:cs typeface="Calibri" panose="020F0502020204030204" pitchFamily="34" charset="0"/>
              </a:rPr>
              <a:t>Worktag</a:t>
            </a:r>
            <a:r>
              <a:rPr lang="en-US" sz="1600" dirty="0" smtClean="0">
                <a:solidFill>
                  <a:schemeClr val="tx2"/>
                </a:solidFill>
                <a:latin typeface="Calibri" panose="020F0502020204030204" pitchFamily="34" charset="0"/>
                <a:cs typeface="Calibri" panose="020F0502020204030204" pitchFamily="34" charset="0"/>
              </a:rPr>
              <a:t> or Spend Category, you must change the </a:t>
            </a:r>
            <a:r>
              <a:rPr lang="en-US" sz="1600" b="1" dirty="0" smtClean="0">
                <a:solidFill>
                  <a:schemeClr val="tx2"/>
                </a:solidFill>
                <a:latin typeface="Calibri" panose="020F0502020204030204" pitchFamily="34" charset="0"/>
                <a:cs typeface="Calibri" panose="020F0502020204030204" pitchFamily="34" charset="0"/>
              </a:rPr>
              <a:t>Issue Option </a:t>
            </a:r>
            <a:r>
              <a:rPr lang="en-US" sz="1600" dirty="0" smtClean="0">
                <a:solidFill>
                  <a:schemeClr val="tx2"/>
                </a:solidFill>
                <a:latin typeface="Calibri" panose="020F0502020204030204" pitchFamily="34" charset="0"/>
                <a:cs typeface="Calibri" panose="020F0502020204030204" pitchFamily="34" charset="0"/>
              </a:rPr>
              <a:t>to </a:t>
            </a:r>
            <a:r>
              <a:rPr lang="en-US" sz="1600" b="1" dirty="0" smtClean="0">
                <a:solidFill>
                  <a:schemeClr val="tx2"/>
                </a:solidFill>
                <a:latin typeface="Calibri" panose="020F0502020204030204" pitchFamily="34" charset="0"/>
                <a:cs typeface="Calibri" panose="020F0502020204030204" pitchFamily="34" charset="0"/>
              </a:rPr>
              <a:t>Phone</a:t>
            </a:r>
            <a:r>
              <a:rPr lang="en-US" sz="1600" dirty="0" smtClean="0">
                <a:solidFill>
                  <a:schemeClr val="tx2"/>
                </a:solidFill>
                <a:latin typeface="Calibri" panose="020F0502020204030204" pitchFamily="34" charset="0"/>
                <a:cs typeface="Calibri" panose="020F0502020204030204" pitchFamily="34" charset="0"/>
              </a:rPr>
              <a:t>. This is also necessary for supplier’s who do not accept Change Orders. </a:t>
            </a:r>
          </a:p>
          <a:p>
            <a:endParaRPr lang="en-US" sz="1600" dirty="0">
              <a:solidFill>
                <a:schemeClr val="tx2"/>
              </a:solidFill>
              <a:latin typeface="Calibri" panose="020F0502020204030204" pitchFamily="34" charset="0"/>
              <a:cs typeface="Calibri" panose="020F0502020204030204" pitchFamily="34" charset="0"/>
            </a:endParaRPr>
          </a:p>
          <a:p>
            <a:r>
              <a:rPr lang="en-US" sz="1600" dirty="0" smtClean="0">
                <a:solidFill>
                  <a:schemeClr val="tx2"/>
                </a:solidFill>
                <a:latin typeface="Calibri" panose="020F0502020204030204" pitchFamily="34" charset="0"/>
                <a:cs typeface="Calibri" panose="020F0502020204030204" pitchFamily="34" charset="0"/>
              </a:rPr>
              <a:t>These changes do not need to go to the Supplier.  The issue option determines how a PO is issued or sent to the supplier.  PO’s cannot be sent through a phone call, which is why you need to select phone to prevent the PO from going out to the supplier.</a:t>
            </a:r>
            <a:endParaRPr lang="en-US" sz="1600" dirty="0">
              <a:solidFill>
                <a:schemeClr val="tx2"/>
              </a:solidFill>
              <a:latin typeface="Calibri" panose="020F0502020204030204" pitchFamily="34" charset="0"/>
              <a:cs typeface="Calibri" panose="020F0502020204030204" pitchFamily="34" charset="0"/>
            </a:endParaRPr>
          </a:p>
        </p:txBody>
      </p:sp>
      <p:pic>
        <p:nvPicPr>
          <p:cNvPr id="5" name="Picture 4"/>
          <p:cNvPicPr>
            <a:picLocks noChangeAspect="1"/>
          </p:cNvPicPr>
          <p:nvPr/>
        </p:nvPicPr>
        <p:blipFill>
          <a:blip r:embed="rId3"/>
          <a:stretch>
            <a:fillRect/>
          </a:stretch>
        </p:blipFill>
        <p:spPr>
          <a:xfrm>
            <a:off x="152400" y="1447800"/>
            <a:ext cx="5788165" cy="4572010"/>
          </a:xfrm>
          <a:prstGeom prst="rect">
            <a:avLst/>
          </a:prstGeom>
          <a:ln>
            <a:solidFill>
              <a:schemeClr val="accent1"/>
            </a:solidFill>
          </a:ln>
        </p:spPr>
      </p:pic>
    </p:spTree>
    <p:extLst>
      <p:ext uri="{BB962C8B-B14F-4D97-AF65-F5344CB8AC3E}">
        <p14:creationId xmlns:p14="http://schemas.microsoft.com/office/powerpoint/2010/main" val="369465953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433136" y="0"/>
            <a:ext cx="7948863" cy="1230592"/>
          </a:xfrm>
        </p:spPr>
        <p:txBody>
          <a:bodyPr>
            <a:noAutofit/>
          </a:bodyPr>
          <a:lstStyle/>
          <a:p>
            <a:pPr algn="l"/>
            <a:r>
              <a:rPr lang="en-US" sz="3200" dirty="0" smtClean="0">
                <a:latin typeface="Arial Rounded MT Bold" panose="020F0704030504030204" pitchFamily="34" charset="0"/>
                <a:cs typeface="Arial" panose="020B0604020202020204" pitchFamily="34" charset="0"/>
              </a:rPr>
              <a:t>Tips and Tricks </a:t>
            </a:r>
            <a:r>
              <a:rPr lang="en-US" sz="2000" dirty="0" smtClean="0">
                <a:latin typeface="Calibri"/>
              </a:rPr>
              <a:t>- Creating </a:t>
            </a:r>
            <a:r>
              <a:rPr lang="en-US" sz="2000" dirty="0">
                <a:latin typeface="Calibri"/>
              </a:rPr>
              <a:t>a Change Order on a </a:t>
            </a:r>
            <a:r>
              <a:rPr lang="en-US" sz="2000" dirty="0" smtClean="0">
                <a:latin typeface="Calibri"/>
              </a:rPr>
              <a:t>PO</a:t>
            </a:r>
            <a:endParaRPr lang="en-US" sz="2000" dirty="0">
              <a:latin typeface="Calibri"/>
            </a:endParaRPr>
          </a:p>
        </p:txBody>
      </p:sp>
      <p:sp>
        <p:nvSpPr>
          <p:cNvPr id="4" name="Line 9"/>
          <p:cNvSpPr>
            <a:spLocks noChangeShapeType="1"/>
          </p:cNvSpPr>
          <p:nvPr/>
        </p:nvSpPr>
        <p:spPr bwMode="auto">
          <a:xfrm>
            <a:off x="481842" y="1066800"/>
            <a:ext cx="7924800" cy="0"/>
          </a:xfrm>
          <a:prstGeom prst="line">
            <a:avLst/>
          </a:prstGeom>
          <a:noFill/>
          <a:ln w="50800">
            <a:solidFill>
              <a:srgbClr val="FFDE3B"/>
            </a:solidFill>
            <a:round/>
            <a:headEnd/>
            <a:tailEnd/>
          </a:ln>
        </p:spPr>
        <p:txBody>
          <a:bodyPr/>
          <a:lstStyle/>
          <a:p>
            <a:endParaRPr lang="en-US" dirty="0">
              <a:solidFill>
                <a:srgbClr val="FFFF00"/>
              </a:solidFill>
            </a:endParaRPr>
          </a:p>
        </p:txBody>
      </p:sp>
      <p:sp>
        <p:nvSpPr>
          <p:cNvPr id="7" name="TextBox 6"/>
          <p:cNvSpPr txBox="1"/>
          <p:nvPr/>
        </p:nvSpPr>
        <p:spPr>
          <a:xfrm>
            <a:off x="304800" y="1230592"/>
            <a:ext cx="8412529" cy="830997"/>
          </a:xfrm>
          <a:prstGeom prst="rect">
            <a:avLst/>
          </a:prstGeom>
          <a:noFill/>
        </p:spPr>
        <p:txBody>
          <a:bodyPr wrap="square" rtlCol="0">
            <a:spAutoFit/>
          </a:bodyPr>
          <a:lstStyle/>
          <a:p>
            <a:r>
              <a:rPr lang="en-US" sz="1600" dirty="0" smtClean="0">
                <a:solidFill>
                  <a:schemeClr val="tx2"/>
                </a:solidFill>
                <a:latin typeface="Calibri" panose="020F0502020204030204" pitchFamily="34" charset="0"/>
                <a:cs typeface="Calibri" panose="020F0502020204030204" pitchFamily="34" charset="0"/>
              </a:rPr>
              <a:t>You must include an internal memo when initiating a change </a:t>
            </a:r>
            <a:r>
              <a:rPr lang="en-US" sz="1600" dirty="0" smtClean="0">
                <a:solidFill>
                  <a:schemeClr val="tx2"/>
                </a:solidFill>
                <a:latin typeface="Calibri" panose="020F0502020204030204" pitchFamily="34" charset="0"/>
                <a:cs typeface="Calibri" panose="020F0502020204030204" pitchFamily="34" charset="0"/>
              </a:rPr>
              <a:t>order.  </a:t>
            </a:r>
            <a:r>
              <a:rPr lang="en-US" sz="1600" dirty="0" smtClean="0">
                <a:solidFill>
                  <a:schemeClr val="tx2"/>
                </a:solidFill>
                <a:latin typeface="Calibri" panose="020F0502020204030204" pitchFamily="34" charset="0"/>
                <a:cs typeface="Calibri" panose="020F0502020204030204" pitchFamily="34" charset="0"/>
              </a:rPr>
              <a:t>In the Internal Memo field you should summarize the changes you have made so that approvers are aware of what is happening to the Purchase Order.</a:t>
            </a:r>
            <a:endParaRPr lang="en-US" sz="1600" dirty="0">
              <a:solidFill>
                <a:schemeClr val="tx2"/>
              </a:solidFill>
              <a:latin typeface="Calibri" panose="020F0502020204030204" pitchFamily="34" charset="0"/>
              <a:cs typeface="Calibri" panose="020F0502020204030204" pitchFamily="34" charset="0"/>
            </a:endParaRPr>
          </a:p>
        </p:txBody>
      </p:sp>
      <p:pic>
        <p:nvPicPr>
          <p:cNvPr id="3" name="Picture 2"/>
          <p:cNvPicPr>
            <a:picLocks noChangeAspect="1"/>
          </p:cNvPicPr>
          <p:nvPr/>
        </p:nvPicPr>
        <p:blipFill>
          <a:blip r:embed="rId3"/>
          <a:stretch>
            <a:fillRect/>
          </a:stretch>
        </p:blipFill>
        <p:spPr>
          <a:xfrm>
            <a:off x="1828800" y="2061589"/>
            <a:ext cx="5572969" cy="1440690"/>
          </a:xfrm>
          <a:prstGeom prst="rect">
            <a:avLst/>
          </a:prstGeom>
          <a:ln>
            <a:solidFill>
              <a:schemeClr val="accent1"/>
            </a:solidFill>
          </a:ln>
        </p:spPr>
      </p:pic>
      <p:pic>
        <p:nvPicPr>
          <p:cNvPr id="6" name="Picture 5"/>
          <p:cNvPicPr>
            <a:picLocks noChangeAspect="1"/>
          </p:cNvPicPr>
          <p:nvPr/>
        </p:nvPicPr>
        <p:blipFill>
          <a:blip r:embed="rId4"/>
          <a:stretch>
            <a:fillRect/>
          </a:stretch>
        </p:blipFill>
        <p:spPr>
          <a:xfrm>
            <a:off x="1066800" y="4419600"/>
            <a:ext cx="7772400" cy="1980202"/>
          </a:xfrm>
          <a:prstGeom prst="rect">
            <a:avLst/>
          </a:prstGeom>
          <a:ln>
            <a:solidFill>
              <a:schemeClr val="accent1"/>
            </a:solidFill>
          </a:ln>
        </p:spPr>
      </p:pic>
      <p:sp>
        <p:nvSpPr>
          <p:cNvPr id="8" name="TextBox 7"/>
          <p:cNvSpPr txBox="1"/>
          <p:nvPr/>
        </p:nvSpPr>
        <p:spPr>
          <a:xfrm>
            <a:off x="332385" y="3545441"/>
            <a:ext cx="8357358" cy="830997"/>
          </a:xfrm>
          <a:prstGeom prst="rect">
            <a:avLst/>
          </a:prstGeom>
          <a:noFill/>
        </p:spPr>
        <p:txBody>
          <a:bodyPr wrap="square" rtlCol="0">
            <a:spAutoFit/>
          </a:bodyPr>
          <a:lstStyle/>
          <a:p>
            <a:r>
              <a:rPr lang="en-US" sz="1600" dirty="0">
                <a:solidFill>
                  <a:schemeClr val="tx2"/>
                </a:solidFill>
                <a:latin typeface="Calibri" panose="020F0502020204030204" pitchFamily="34" charset="0"/>
                <a:cs typeface="Calibri" panose="020F0502020204030204" pitchFamily="34" charset="0"/>
              </a:rPr>
              <a:t>You can edit the Goods Lines or Service Lines by clicking on the tabs.  Add lines by clicking on the plus sign, and add funds by increasing the total</a:t>
            </a:r>
            <a:r>
              <a:rPr lang="en-US" sz="1600" dirty="0" smtClean="0">
                <a:solidFill>
                  <a:schemeClr val="tx2"/>
                </a:solidFill>
                <a:latin typeface="Calibri" panose="020F0502020204030204" pitchFamily="34" charset="0"/>
                <a:cs typeface="Calibri" panose="020F0502020204030204" pitchFamily="34" charset="0"/>
              </a:rPr>
              <a:t>.  You will not be able to change information on a Goods Line that has an invoice attached to the line, other than the quantity.</a:t>
            </a:r>
            <a:endParaRPr lang="en-US" sz="1600" dirty="0">
              <a:solidFill>
                <a:schemeClr val="tx2"/>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48488371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305153E2-2B8A-49F3-89FD-0A98A3016CC9}"/>
              </a:ext>
            </a:extLst>
          </p:cNvPr>
          <p:cNvSpPr txBox="1"/>
          <p:nvPr/>
        </p:nvSpPr>
        <p:spPr>
          <a:xfrm>
            <a:off x="2400300" y="4191000"/>
            <a:ext cx="4343400" cy="461665"/>
          </a:xfrm>
          <a:prstGeom prst="rect">
            <a:avLst/>
          </a:prstGeom>
          <a:noFill/>
        </p:spPr>
        <p:txBody>
          <a:bodyPr wrap="square" rtlCol="0">
            <a:spAutoFit/>
          </a:bodyPr>
          <a:lstStyle/>
          <a:p>
            <a:pPr algn="ctr"/>
            <a:r>
              <a:rPr lang="en-US" sz="2400" dirty="0"/>
              <a:t>Questions</a:t>
            </a:r>
            <a:r>
              <a:rPr lang="en-US" dirty="0"/>
              <a:t>?</a:t>
            </a:r>
          </a:p>
        </p:txBody>
      </p:sp>
      <p:pic>
        <p:nvPicPr>
          <p:cNvPr id="3" name="Picture 2"/>
          <p:cNvPicPr>
            <a:picLocks noChangeAspect="1"/>
          </p:cNvPicPr>
          <p:nvPr/>
        </p:nvPicPr>
        <p:blipFill>
          <a:blip r:embed="rId4"/>
          <a:stretch>
            <a:fillRect/>
          </a:stretch>
        </p:blipFill>
        <p:spPr>
          <a:xfrm>
            <a:off x="0" y="0"/>
            <a:ext cx="9144000" cy="6329066"/>
          </a:xfrm>
          <a:prstGeom prst="rect">
            <a:avLst/>
          </a:prstGeom>
        </p:spPr>
      </p:pic>
    </p:spTree>
    <p:extLst>
      <p:ext uri="{BB962C8B-B14F-4D97-AF65-F5344CB8AC3E}">
        <p14:creationId xmlns:p14="http://schemas.microsoft.com/office/powerpoint/2010/main" val="953191497"/>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9" descr="Hor2color"/>
          <p:cNvPicPr>
            <a:picLocks noChangeAspect="1" noChangeArrowheads="1"/>
          </p:cNvPicPr>
          <p:nvPr/>
        </p:nvPicPr>
        <p:blipFill>
          <a:blip r:embed="rId3" cstate="print"/>
          <a:srcRect/>
          <a:stretch>
            <a:fillRect/>
          </a:stretch>
        </p:blipFill>
        <p:spPr bwMode="auto">
          <a:xfrm>
            <a:off x="3276600" y="1524000"/>
            <a:ext cx="2286000" cy="1798967"/>
          </a:xfrm>
          <a:prstGeom prst="rect">
            <a:avLst/>
          </a:prstGeom>
          <a:noFill/>
          <a:ln w="9525">
            <a:noFill/>
            <a:miter lim="800000"/>
            <a:headEnd/>
            <a:tailEnd/>
          </a:ln>
        </p:spPr>
      </p:pic>
      <p:sp>
        <p:nvSpPr>
          <p:cNvPr id="2" name="Slide Number Placeholder 1"/>
          <p:cNvSpPr>
            <a:spLocks noGrp="1"/>
          </p:cNvSpPr>
          <p:nvPr>
            <p:ph type="sldNum" sz="quarter" idx="4"/>
          </p:nvPr>
        </p:nvSpPr>
        <p:spPr/>
        <p:txBody>
          <a:bodyPr/>
          <a:lstStyle/>
          <a:p>
            <a:pPr>
              <a:defRPr/>
            </a:pPr>
            <a:fld id="{E232E420-7A3D-42C3-8264-B5BCFC0A3917}" type="slidenum">
              <a:rPr lang="en-US" smtClean="0">
                <a:solidFill>
                  <a:prstClr val="white"/>
                </a:solidFill>
              </a:rPr>
              <a:pPr>
                <a:defRPr/>
              </a:pPr>
              <a:t>9</a:t>
            </a:fld>
            <a:endParaRPr lang="en-US" dirty="0">
              <a:solidFill>
                <a:prstClr val="white"/>
              </a:solidFill>
            </a:endParaRPr>
          </a:p>
        </p:txBody>
      </p:sp>
    </p:spTree>
    <p:extLst>
      <p:ext uri="{BB962C8B-B14F-4D97-AF65-F5344CB8AC3E}">
        <p14:creationId xmlns:p14="http://schemas.microsoft.com/office/powerpoint/2010/main" val="900363499"/>
      </p:ext>
    </p:extLst>
  </p:cSld>
  <p:clrMapOvr>
    <a:masterClrMapping/>
  </p:clrMapOvr>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bwMode="auto">
        <a:solidFill>
          <a:schemeClr val="accent5">
            <a:lumMod val="75000"/>
          </a:schemeClr>
        </a:solidFill>
        <a:ln w="12700">
          <a:noFill/>
          <a:miter lim="800000"/>
          <a:headEnd/>
          <a:tailEnd/>
        </a:ln>
      </a:spPr>
      <a:bodyPr anchor="ctr">
        <a:spAutoFit/>
      </a:bodyPr>
      <a:lstStyle>
        <a:defPPr>
          <a:defRPr dirty="0" smtClean="0">
            <a:solidFill>
              <a:srgbClr val="FFFF00"/>
            </a:solidFill>
            <a:latin typeface="+mn-lt"/>
          </a:defRPr>
        </a:defPPr>
      </a:lstStyle>
    </a:txDef>
  </a:objectDefaults>
  <a:extraClrSchemeLst/>
</a:theme>
</file>

<file path=ppt/theme/theme2.xml><?xml version="1.0" encoding="utf-8"?>
<a:theme xmlns:a="http://schemas.openxmlformats.org/drawingml/2006/main" name="1_Office Theme">
  <a:themeElements>
    <a:clrScheme name="Executive">
      <a:dk1>
        <a:sysClr val="windowText" lastClr="000000"/>
      </a:dk1>
      <a:lt1>
        <a:sysClr val="window" lastClr="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fontScheme name="Office Theme">
      <a:majorFont>
        <a:latin typeface="Times New Roman"/>
        <a:ea typeface="MS Pゴシック"/>
        <a:cs typeface=""/>
      </a:majorFont>
      <a:minorFont>
        <a:latin typeface="Times New Roman"/>
        <a:ea typeface="MS P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Arial" charset="0"/>
            <a:ea typeface="MS Pゴシック" pitchFamily="-92"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Arial" charset="0"/>
            <a:ea typeface="MS Pゴシック" pitchFamily="-92" charset="-128"/>
          </a:defRPr>
        </a:defPPr>
      </a:lstStyle>
    </a:lnDef>
  </a:objectDefaults>
  <a:extraClrSchemeLst>
    <a:extraClrScheme>
      <a:clrScheme name="Office Theme 1">
        <a:dk1>
          <a:srgbClr val="000000"/>
        </a:dk1>
        <a:lt1>
          <a:srgbClr val="E8EAE9"/>
        </a:lt1>
        <a:dk2>
          <a:srgbClr val="000000"/>
        </a:dk2>
        <a:lt2>
          <a:srgbClr val="808080"/>
        </a:lt2>
        <a:accent1>
          <a:srgbClr val="99CCFF"/>
        </a:accent1>
        <a:accent2>
          <a:srgbClr val="CCCCFF"/>
        </a:accent2>
        <a:accent3>
          <a:srgbClr val="F2F3F2"/>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E8EAE9"/>
        </a:lt1>
        <a:dk2>
          <a:srgbClr val="000000"/>
        </a:dk2>
        <a:lt2>
          <a:srgbClr val="3E3E5C"/>
        </a:lt2>
        <a:accent1>
          <a:srgbClr val="60597B"/>
        </a:accent1>
        <a:accent2>
          <a:srgbClr val="6666FF"/>
        </a:accent2>
        <a:accent3>
          <a:srgbClr val="F2F3F2"/>
        </a:accent3>
        <a:accent4>
          <a:srgbClr val="000000"/>
        </a:accent4>
        <a:accent5>
          <a:srgbClr val="B6B5BF"/>
        </a:accent5>
        <a:accent6>
          <a:srgbClr val="5C5CE7"/>
        </a:accent6>
        <a:hlink>
          <a:srgbClr val="99CCFF"/>
        </a:hlink>
        <a:folHlink>
          <a:srgbClr val="FFFF99"/>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2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bwMode="auto">
        <a:solidFill>
          <a:schemeClr val="accent5">
            <a:lumMod val="75000"/>
          </a:schemeClr>
        </a:solidFill>
        <a:ln w="12700">
          <a:noFill/>
          <a:miter lim="800000"/>
          <a:headEnd/>
          <a:tailEnd/>
        </a:ln>
      </a:spPr>
      <a:bodyPr anchor="ctr">
        <a:spAutoFit/>
      </a:bodyPr>
      <a:lstStyle>
        <a:defPPr>
          <a:defRPr dirty="0" smtClean="0">
            <a:solidFill>
              <a:srgbClr val="FFFF00"/>
            </a:solidFill>
            <a:latin typeface="+mn-lt"/>
          </a:defRPr>
        </a:defPPr>
      </a:lstStyle>
    </a:txDef>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Executive">
    <a:dk1>
      <a:sysClr val="windowText" lastClr="000000"/>
    </a:dk1>
    <a:lt1>
      <a:sysClr val="window" lastClr="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documentManagement>
    <Status xmlns="445c0127-97e6-4ecf-8763-62a3d9444353">In Build</Statu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F9BF38ED958B0D42A1DB4C3166A68EE8" ma:contentTypeVersion="2" ma:contentTypeDescription="Create a new document." ma:contentTypeScope="" ma:versionID="108eeeb8665d8e084ebb628891056e6d">
  <xsd:schema xmlns:xsd="http://www.w3.org/2001/XMLSchema" xmlns:p="http://schemas.microsoft.com/office/2006/metadata/properties" xmlns:ns2="445c0127-97e6-4ecf-8763-62a3d9444353" targetNamespace="http://schemas.microsoft.com/office/2006/metadata/properties" ma:root="true" ma:fieldsID="67fc13db787d5e920f87b6a691640e83" ns2:_="">
    <xsd:import namespace="445c0127-97e6-4ecf-8763-62a3d9444353"/>
    <xsd:element name="properties">
      <xsd:complexType>
        <xsd:sequence>
          <xsd:element name="documentManagement">
            <xsd:complexType>
              <xsd:all>
                <xsd:element ref="ns2:Status" minOccurs="0"/>
              </xsd:all>
            </xsd:complexType>
          </xsd:element>
        </xsd:sequence>
      </xsd:complexType>
    </xsd:element>
  </xsd:schema>
  <xsd:schema xmlns:xsd="http://www.w3.org/2001/XMLSchema" xmlns:dms="http://schemas.microsoft.com/office/2006/documentManagement/types" targetNamespace="445c0127-97e6-4ecf-8763-62a3d9444353" elementFormDefault="qualified">
    <xsd:import namespace="http://schemas.microsoft.com/office/2006/documentManagement/types"/>
    <xsd:element name="Status" ma:index="8" nillable="true" ma:displayName="Status" ma:default="In Build" ma:format="Dropdown" ma:internalName="Status">
      <xsd:simpleType>
        <xsd:restriction base="dms:Choice">
          <xsd:enumeration value="In Build"/>
          <xsd:enumeration value="Ready for Testing"/>
          <xsd:enumeration value="In Process"/>
          <xsd:enumeration value="Completed - With Errors"/>
          <xsd:enumeration value="Completed - Without Errors"/>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4.xml><?xml version="1.0" encoding="utf-8"?>
<?mso-contentType ?>
<rca:RCAuthoringProperties xmlns:rca="urn:sharePointPublishingRcaProperties">
  <rca:Converter rca:guid="6dfdc5b4-2a28-4a06-b0c6-ad3901e3a807">
    <rca:property rca:type="InheritParentSettings">False</rca:property>
    <rca:property rca:type="SelectedPageLayout">28</rca:property>
    <rca:property rca:type="SelectedPageField">f55c4d88-1f2e-4ad9-aaa8-819af4ee7ee8</rca:property>
    <rca:property rca:type="SelectedStylesField">00000000-0000-0000-0000-000000000000</rca:property>
    <rca:property rca:type="CreatePageWithSourceDocument">True</rca:property>
    <rca:property rca:type="AllowChangeLocationConfig">False</rca:property>
    <rca:property rca:type="ConfiguredPageLocation">https://uofr.rochester.edu</rca:property>
    <rca:property rca:type="CreateSynchronously">False</rca:property>
    <rca:property rca:type="AllowChangeProcessingConfig">False</rca:property>
    <rca:property rca:type="ConverterSpecificSettings"/>
  </rca:Converter>
</rca:RCAuthoringProperties>
</file>

<file path=customXml/itemProps1.xml><?xml version="1.0" encoding="utf-8"?>
<ds:datastoreItem xmlns:ds="http://schemas.openxmlformats.org/officeDocument/2006/customXml" ds:itemID="{8CE1EC6E-7DEE-40A7-8470-13A775BFD7B1}">
  <ds:schemaRefs>
    <ds:schemaRef ds:uri="http://schemas.microsoft.com/sharepoint/v3/contenttype/forms"/>
  </ds:schemaRefs>
</ds:datastoreItem>
</file>

<file path=customXml/itemProps2.xml><?xml version="1.0" encoding="utf-8"?>
<ds:datastoreItem xmlns:ds="http://schemas.openxmlformats.org/officeDocument/2006/customXml" ds:itemID="{57650506-E0D1-4842-AE4E-075A8982DE02}">
  <ds:schemaRefs>
    <ds:schemaRef ds:uri="http://purl.org/dc/terms/"/>
    <ds:schemaRef ds:uri="http://schemas.openxmlformats.org/package/2006/metadata/core-properties"/>
    <ds:schemaRef ds:uri="http://schemas.microsoft.com/office/2006/documentManagement/types"/>
    <ds:schemaRef ds:uri="http://purl.org/dc/elements/1.1/"/>
    <ds:schemaRef ds:uri="http://schemas.microsoft.com/office/2006/metadata/properties"/>
    <ds:schemaRef ds:uri="445c0127-97e6-4ecf-8763-62a3d9444353"/>
    <ds:schemaRef ds:uri="http://www.w3.org/XML/1998/namespace"/>
    <ds:schemaRef ds:uri="http://purl.org/dc/dcmitype/"/>
  </ds:schemaRefs>
</ds:datastoreItem>
</file>

<file path=customXml/itemProps3.xml><?xml version="1.0" encoding="utf-8"?>
<ds:datastoreItem xmlns:ds="http://schemas.openxmlformats.org/officeDocument/2006/customXml" ds:itemID="{41A2773B-34BB-4B2F-95B1-ED89D23180E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45c0127-97e6-4ecf-8763-62a3d9444353"/>
    <ds:schemaRef ds:uri="http://schemas.microsoft.com/office/2006/documentManagement/typ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customXml/itemProps4.xml><?xml version="1.0" encoding="utf-8"?>
<ds:datastoreItem xmlns:ds="http://schemas.openxmlformats.org/officeDocument/2006/customXml" ds:itemID="{590AE3C2-51D7-4772-85EF-99B26ACECB13}">
  <ds:schemaRefs>
    <ds:schemaRef ds:uri="urn:sharePointPublishingRcaProperties"/>
  </ds:schemaRefs>
</ds:datastoreItem>
</file>

<file path=docProps/app.xml><?xml version="1.0" encoding="utf-8"?>
<Properties xmlns="http://schemas.openxmlformats.org/officeDocument/2006/extended-properties" xmlns:vt="http://schemas.openxmlformats.org/officeDocument/2006/docPropsVTypes">
  <Template/>
  <TotalTime>58454</TotalTime>
  <Words>480</Words>
  <Application>Microsoft Office PowerPoint</Application>
  <PresentationFormat>On-screen Show (4:3)</PresentationFormat>
  <Paragraphs>38</Paragraphs>
  <Slides>9</Slides>
  <Notes>9</Notes>
  <HiddenSlides>0</HiddenSlides>
  <MMClips>0</MMClips>
  <ScaleCrop>false</ScaleCrop>
  <HeadingPairs>
    <vt:vector size="6" baseType="variant">
      <vt:variant>
        <vt:lpstr>Fonts Used</vt:lpstr>
      </vt:variant>
      <vt:variant>
        <vt:i4>6</vt:i4>
      </vt:variant>
      <vt:variant>
        <vt:lpstr>Theme</vt:lpstr>
      </vt:variant>
      <vt:variant>
        <vt:i4>3</vt:i4>
      </vt:variant>
      <vt:variant>
        <vt:lpstr>Slide Titles</vt:lpstr>
      </vt:variant>
      <vt:variant>
        <vt:i4>9</vt:i4>
      </vt:variant>
    </vt:vector>
  </HeadingPairs>
  <TitlesOfParts>
    <vt:vector size="18" baseType="lpstr">
      <vt:lpstr>Arial</vt:lpstr>
      <vt:lpstr>Arial Rounded MT Bold</vt:lpstr>
      <vt:lpstr>Calibri</vt:lpstr>
      <vt:lpstr>MS Pゴシック</vt:lpstr>
      <vt:lpstr>Times New Roman</vt:lpstr>
      <vt:lpstr>Wingdings</vt:lpstr>
      <vt:lpstr>Office Theme</vt:lpstr>
      <vt:lpstr>1_Office Theme</vt:lpstr>
      <vt:lpstr>2_Office Theme</vt:lpstr>
      <vt:lpstr>PowerPoint Presentation</vt:lpstr>
      <vt:lpstr>Tips and Tricks – Creating a Change Order on a PO.</vt:lpstr>
      <vt:lpstr>Tips and Tricks – Creating a Change Order on a PO.</vt:lpstr>
      <vt:lpstr>Tips and Tricks – Creating a Change Order on a PO</vt:lpstr>
      <vt:lpstr>Tips and Tricks- Creating a Change Order on a PO</vt:lpstr>
      <vt:lpstr>Tips and Tricks - Creating a Change Order on a PO</vt:lpstr>
      <vt:lpstr>Tips and Tricks - Creating a Change Order on a PO</vt:lpstr>
      <vt:lpstr>PowerPoint Presentation</vt:lpstr>
      <vt:lpstr>PowerPoint Presentation</vt:lpstr>
    </vt:vector>
  </TitlesOfParts>
  <Company>University of Rochester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EDUCAUSE 2007</dc:subject>
  <dc:creator>Jim Dobbertin, Doug Wylie, John Barden</dc:creator>
  <cp:lastModifiedBy>Brock, Jill</cp:lastModifiedBy>
  <cp:revision>3052</cp:revision>
  <cp:lastPrinted>2018-05-02T18:43:29Z</cp:lastPrinted>
  <dcterms:created xsi:type="dcterms:W3CDTF">2007-09-21T12:15:26Z</dcterms:created>
  <dcterms:modified xsi:type="dcterms:W3CDTF">2021-04-14T13:58:03Z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
    <vt:lpwstr>Document</vt:lpwstr>
  </property>
  <property fmtid="{D5CDD505-2E9C-101B-9397-08002B2CF9AE}" pid="3" name="ContentTypeId">
    <vt:lpwstr>0x010100F9BF38ED958B0D42A1DB4C3166A68EE8</vt:lpwstr>
  </property>
</Properties>
</file>