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57" r:id="rId3"/>
    <p:sldId id="261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ADBF"/>
    <a:srgbClr val="024F8C"/>
    <a:srgbClr val="FFE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39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6F020D-4C62-3040-9044-6A8C7F939305}" type="datetimeFigureOut">
              <a:rPr lang="en-US"/>
              <a:pPr>
                <a:defRPr/>
              </a:pPr>
              <a:t>7/9/18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23B573-91FE-3841-A192-E33E2F48F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B1C9C1-D73D-D24F-9793-D655A9027C5F}" type="datetimeFigureOut">
              <a:rPr lang="en-US"/>
              <a:pPr>
                <a:defRPr/>
              </a:pPr>
              <a:t>7/9/18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7808A4-1E7B-BA4F-8349-AFB6780CC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6614AE-7DB5-1A41-8B33-3B111E50A766}"/>
              </a:ext>
            </a:extLst>
          </p:cNvPr>
          <p:cNvSpPr/>
          <p:nvPr userDrawn="1"/>
        </p:nvSpPr>
        <p:spPr>
          <a:xfrm>
            <a:off x="0" y="6102417"/>
            <a:ext cx="12192000" cy="755583"/>
          </a:xfrm>
          <a:prstGeom prst="rect">
            <a:avLst/>
          </a:prstGeom>
          <a:solidFill>
            <a:srgbClr val="8BA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6D25CC-5C25-C345-A3E9-7634D68152C5}"/>
              </a:ext>
            </a:extLst>
          </p:cNvPr>
          <p:cNvGrpSpPr/>
          <p:nvPr userDrawn="1"/>
        </p:nvGrpSpPr>
        <p:grpSpPr>
          <a:xfrm>
            <a:off x="0" y="6102417"/>
            <a:ext cx="12192000" cy="755583"/>
            <a:chOff x="0" y="6112042"/>
            <a:chExt cx="12192000" cy="75558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EAA72A-9654-3D46-A78A-2762E6608F96}"/>
                </a:ext>
              </a:extLst>
            </p:cNvPr>
            <p:cNvSpPr/>
            <p:nvPr userDrawn="1"/>
          </p:nvSpPr>
          <p:spPr>
            <a:xfrm>
              <a:off x="0" y="6112042"/>
              <a:ext cx="12192000" cy="755583"/>
            </a:xfrm>
            <a:prstGeom prst="rect">
              <a:avLst/>
            </a:prstGeom>
            <a:solidFill>
              <a:srgbClr val="8BAD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17">
              <a:extLst>
                <a:ext uri="{FF2B5EF4-FFF2-40B4-BE49-F238E27FC236}">
                  <a16:creationId xmlns:a16="http://schemas.microsoft.com/office/drawing/2014/main" id="{5383ED51-0E04-A041-B595-4CD8A09AF5D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065" y="6327077"/>
              <a:ext cx="2823777" cy="325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50D4EEA-4F37-8745-B90C-A456C9329B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178916" y="6157015"/>
              <a:ext cx="1632084" cy="66563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9F6A-8909-464F-8714-979A0F60CB6F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8D64F-7B91-254E-9ABE-33C523793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3AA6-C1C2-E146-9C53-8E541EE7E4C1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3249B-6DB7-8148-AF13-CA6BD8F77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10AE-6552-AD42-95AF-7F2D99BE83DA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4FDD4-DA6C-E847-9B1A-B9E929C9C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02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ar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87CF6-99A5-F34B-ABFD-08913D00F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608CCD-FC45-E34D-8E1D-4D232548930C}"/>
              </a:ext>
            </a:extLst>
          </p:cNvPr>
          <p:cNvSpPr/>
          <p:nvPr userDrawn="1"/>
        </p:nvSpPr>
        <p:spPr>
          <a:xfrm>
            <a:off x="0" y="6112042"/>
            <a:ext cx="12192000" cy="755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3E4B7C-57D9-B543-9EB6-A5CCC9DF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07269"/>
            <a:ext cx="4114800" cy="365125"/>
          </a:xfr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Insert Title of Presentation</a:t>
            </a:r>
          </a:p>
        </p:txBody>
      </p:sp>
      <p:pic>
        <p:nvPicPr>
          <p:cNvPr id="7" name="Picture 17">
            <a:extLst>
              <a:ext uri="{FF2B5EF4-FFF2-40B4-BE49-F238E27FC236}">
                <a16:creationId xmlns:a16="http://schemas.microsoft.com/office/drawing/2014/main" id="{6FE63A4F-F2D9-3C43-A152-2A2DBE4CC7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65" y="6327077"/>
            <a:ext cx="2823777" cy="325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6BAC78-87B6-8D46-97CA-88D5B57FE4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8916" y="6157015"/>
            <a:ext cx="1632084" cy="665634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3436FFF-382B-D84E-AABC-E1406349D90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8201" y="2079057"/>
            <a:ext cx="10515600" cy="3705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085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189C00-46FF-8B49-A013-4194F0D2EE86}"/>
              </a:ext>
            </a:extLst>
          </p:cNvPr>
          <p:cNvGrpSpPr/>
          <p:nvPr userDrawn="1"/>
        </p:nvGrpSpPr>
        <p:grpSpPr>
          <a:xfrm>
            <a:off x="0" y="6102417"/>
            <a:ext cx="12192000" cy="755583"/>
            <a:chOff x="0" y="6112042"/>
            <a:chExt cx="12192000" cy="75558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17C8EAC-CE47-4048-9D55-AB67F55DDA59}"/>
                </a:ext>
              </a:extLst>
            </p:cNvPr>
            <p:cNvSpPr/>
            <p:nvPr userDrawn="1"/>
          </p:nvSpPr>
          <p:spPr>
            <a:xfrm>
              <a:off x="0" y="6112042"/>
              <a:ext cx="12192000" cy="755583"/>
            </a:xfrm>
            <a:prstGeom prst="rect">
              <a:avLst/>
            </a:prstGeom>
            <a:solidFill>
              <a:srgbClr val="8BAD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17">
              <a:extLst>
                <a:ext uri="{FF2B5EF4-FFF2-40B4-BE49-F238E27FC236}">
                  <a16:creationId xmlns:a16="http://schemas.microsoft.com/office/drawing/2014/main" id="{F6023D94-DD56-E34D-927B-8A1640D00E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065" y="6327077"/>
              <a:ext cx="2823777" cy="325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5FF9651-6D4F-BE4A-922E-E9C2C04E7B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178916" y="6157015"/>
              <a:ext cx="1632084" cy="665634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6A9AF-DA59-EF41-98E4-3BACB55A823B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A65CD-413C-A147-A853-04CAEE07B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A3886-3284-FB49-9820-5C461E7C1C44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73FC2-E9D3-3948-B124-72949389F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7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202F-B63E-4944-92A3-336D505B0259}" type="datetime1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D2660-2AF1-924C-93D9-CBB23A34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1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112F-FE64-4740-9F2C-FE484401F2AA}" type="datetime1">
              <a:rPr lang="en-US" smtClean="0"/>
              <a:t>7/9/18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282-69D2-0F40-80E6-8E54F8238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7A7E-2F2D-3B42-B250-48961179D696}" type="datetime1">
              <a:rPr lang="en-US" smtClean="0"/>
              <a:t>7/9/18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BE4D-B9FC-EA4A-98EA-3C1B32886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3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4944-14C9-1A41-8C9C-4F587E9417D0}" type="datetime1">
              <a:rPr lang="en-US" smtClean="0"/>
              <a:t>7/9/18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75877-A145-3F42-A714-7ECE1D889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D36B-6908-C943-AE94-2B5ADC199DB8}" type="datetime1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F1642-51A8-EF41-BAF3-71DE679B9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2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92B3E-66ED-D148-BB89-C5EB8339EBBC}" type="datetime1">
              <a:rPr lang="en-US" smtClean="0"/>
              <a:t>7/9/18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Insert Title of Presentation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67C61-0B51-A444-9327-62AC87F8B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0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ADC76A6-9475-274F-B7AE-5FA7CBC4999C}"/>
              </a:ext>
            </a:extLst>
          </p:cNvPr>
          <p:cNvGrpSpPr/>
          <p:nvPr userDrawn="1"/>
        </p:nvGrpSpPr>
        <p:grpSpPr>
          <a:xfrm>
            <a:off x="0" y="6102417"/>
            <a:ext cx="12192000" cy="755583"/>
            <a:chOff x="0" y="6112042"/>
            <a:chExt cx="12192000" cy="75558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AF10A9-AD33-554E-B4E8-6AD84CAD5D81}"/>
                </a:ext>
              </a:extLst>
            </p:cNvPr>
            <p:cNvSpPr/>
            <p:nvPr userDrawn="1"/>
          </p:nvSpPr>
          <p:spPr>
            <a:xfrm>
              <a:off x="0" y="6112042"/>
              <a:ext cx="12192000" cy="755583"/>
            </a:xfrm>
            <a:prstGeom prst="rect">
              <a:avLst/>
            </a:prstGeom>
            <a:solidFill>
              <a:srgbClr val="8BAD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" name="Picture 17">
              <a:extLst>
                <a:ext uri="{FF2B5EF4-FFF2-40B4-BE49-F238E27FC236}">
                  <a16:creationId xmlns:a16="http://schemas.microsoft.com/office/drawing/2014/main" id="{AE3871B1-9D96-7F4F-BA3C-BFA8FA4658F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065" y="6327077"/>
              <a:ext cx="2823777" cy="325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864AC85-0264-0D49-92DE-4C4F341F2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/>
            <a:stretch>
              <a:fillRect/>
            </a:stretch>
          </p:blipFill>
          <p:spPr>
            <a:xfrm>
              <a:off x="10178916" y="6157015"/>
              <a:ext cx="1632084" cy="665634"/>
            </a:xfrm>
            <a:prstGeom prst="rect">
              <a:avLst/>
            </a:prstGeom>
          </p:spPr>
        </p:pic>
      </p:grp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2D3CB8-876A-5941-93D4-6C5B45368C7B}" type="datetime1">
              <a:rPr lang="en-US" smtClean="0"/>
              <a:t>7/9/18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Insert Title of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5F0C9C-2A3B-FF42-8936-3AE15DC80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3FE9DA-18CF-5A4C-B01A-F76659865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190" y="3597174"/>
            <a:ext cx="10045148" cy="1783207"/>
          </a:xfrm>
        </p:spPr>
        <p:txBody>
          <a:bodyPr/>
          <a:lstStyle/>
          <a:p>
            <a:r>
              <a:rPr lang="en-US" sz="5400" dirty="0">
                <a:latin typeface="+mj-lt"/>
                <a:cs typeface="Times New Roman" panose="02020603050405020304" pitchFamily="18" charset="0"/>
              </a:rPr>
              <a:t>How to Create a PowerPoint for an Oral Research Presentation</a:t>
            </a:r>
          </a:p>
        </p:txBody>
      </p:sp>
      <p:pic>
        <p:nvPicPr>
          <p:cNvPr id="5" name="Picture 10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72FC4900-1D55-7142-9B9D-65EAA9028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226" y="987405"/>
            <a:ext cx="6027548" cy="245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54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CF506-E999-F94E-AC05-3D2A7BF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79" y="63201"/>
            <a:ext cx="10515600" cy="1325563"/>
          </a:xfrm>
        </p:spPr>
        <p:txBody>
          <a:bodyPr/>
          <a:lstStyle/>
          <a:p>
            <a:r>
              <a:rPr lang="en-US" dirty="0"/>
              <a:t>Technical Aspects of the PowerPoint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5B99-8352-7941-8D6A-A1722D18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Create a PowerPoint for an Oral Research Presentation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C22FC-C490-F746-AA8D-14E0B7DE3DB7}"/>
              </a:ext>
            </a:extLst>
          </p:cNvPr>
          <p:cNvSpPr txBox="1"/>
          <p:nvPr/>
        </p:nvSpPr>
        <p:spPr>
          <a:xfrm>
            <a:off x="406879" y="1194911"/>
            <a:ext cx="1071309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Background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Always use the same background throughout the presentation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Try not to use backgrounds that are distracting or make it difficult to read the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j-lt"/>
            </a:endParaRPr>
          </a:p>
          <a:p>
            <a:r>
              <a:rPr lang="en-US" sz="2800" dirty="0">
                <a:latin typeface="+mj-lt"/>
              </a:rPr>
              <a:t>Color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Use a text color that contrasts with the background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Use color for emphasis and to tie points together</a:t>
            </a:r>
          </a:p>
          <a:p>
            <a:endParaRPr lang="en-US" sz="1600" dirty="0">
              <a:latin typeface="+mj-lt"/>
            </a:endParaRPr>
          </a:p>
          <a:p>
            <a:r>
              <a:rPr lang="en-US" sz="2800" dirty="0">
                <a:latin typeface="+mj-lt"/>
              </a:rPr>
              <a:t>Fonts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Use one font style throughout. Fonts should be standard and easy to read (e.g. Times New Roman, Arial, Calibri)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Avoid small font sizes. The title of the slide should be about 44-point. The body of the slide should be about 20-point. Be consistent with font sizes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CAPITALIZE ONLY TO MAKE A POINT – NOT ALL THE TIME</a:t>
            </a:r>
            <a:r>
              <a:rPr lang="en-US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146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5B99-8352-7941-8D6A-A1722D18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Create a PowerPoint for an Oral Research Presentation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1CF506-E999-F94E-AC05-3D2A7BFF2A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4166" y="114615"/>
            <a:ext cx="8505825" cy="1166812"/>
          </a:xfrm>
        </p:spPr>
        <p:txBody>
          <a:bodyPr/>
          <a:lstStyle/>
          <a:p>
            <a:r>
              <a:rPr lang="en-US" dirty="0"/>
              <a:t>Technical Aspects of the PowerPoint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D6AD7D-D9F9-A847-881F-F5F6101D1AF1}"/>
              </a:ext>
            </a:extLst>
          </p:cNvPr>
          <p:cNvSpPr txBox="1"/>
          <p:nvPr/>
        </p:nvSpPr>
        <p:spPr>
          <a:xfrm>
            <a:off x="460430" y="1166191"/>
            <a:ext cx="11009243" cy="375487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dirty="0">
                <a:latin typeface="+mj-lt"/>
              </a:rPr>
              <a:t>Images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+mj-lt"/>
              </a:rPr>
              <a:t>Please make sure all images are legible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+mj-lt"/>
              </a:rPr>
              <a:t>Use images to help illustrate a point</a:t>
            </a:r>
            <a:endParaRPr lang="en-US" sz="2000" dirty="0">
              <a:latin typeface="+mj-lt"/>
              <a:cs typeface="Calibri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2800" dirty="0">
                <a:latin typeface="+mj-lt"/>
              </a:rPr>
              <a:t>Slide Layout </a:t>
            </a:r>
            <a:endParaRPr lang="en-US" sz="2800" dirty="0">
              <a:latin typeface="+mj-lt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+mj-lt"/>
              </a:rPr>
              <a:t>Avoid text heavy slides 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+mj-lt"/>
              </a:rPr>
              <a:t>Avoid full paragraphs unless quoting 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+mj-lt"/>
              </a:rPr>
              <a:t>Create a slide for each main point because it: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Keeps the presentation focused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Helps the audience concentrate on each point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Prevents the audience from reading ahead</a:t>
            </a:r>
            <a:endParaRPr lang="en-US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978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CF506-E999-F94E-AC05-3D2A7BF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0" y="-13831"/>
            <a:ext cx="10515600" cy="1325563"/>
          </a:xfrm>
        </p:spPr>
        <p:txBody>
          <a:bodyPr/>
          <a:lstStyle/>
          <a:p>
            <a:r>
              <a:rPr lang="en-US" dirty="0"/>
              <a:t>PowerPoint Components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5B99-8352-7941-8D6A-A1722D18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Create a PowerPoint for an Oral Research Presentation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87D405-F1AC-BA4C-80D2-C5EE1CEE531B}"/>
              </a:ext>
            </a:extLst>
          </p:cNvPr>
          <p:cNvSpPr txBox="1"/>
          <p:nvPr/>
        </p:nvSpPr>
        <p:spPr>
          <a:xfrm>
            <a:off x="371060" y="1045632"/>
            <a:ext cx="11449879" cy="473975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Each research presentation, regardless of your field of study, should contain some common sections: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Title Slide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Introduction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Background/Literature Review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Research Question(s)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Research Methods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Findings/Data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Discussion/Conclusion(s)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Future Research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References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Acknowledgements 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Questions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+mj-lt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Be aware that your particular research project will dictate the exact sections you will have</a:t>
            </a:r>
            <a:endParaRPr lang="en-US" sz="2000" dirty="0">
              <a:latin typeface="+mj-lt"/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6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5B99-8352-7941-8D6A-A1722D18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Create a PowerPoint for an Oral Research Presentation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1CF506-E999-F94E-AC05-3D2A7BFF2A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123" y="192797"/>
            <a:ext cx="6815138" cy="1125537"/>
          </a:xfrm>
        </p:spPr>
        <p:txBody>
          <a:bodyPr/>
          <a:lstStyle/>
          <a:p>
            <a:r>
              <a:rPr lang="en-US" dirty="0"/>
              <a:t>Instructions for the Title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FF9634-2343-0D46-A681-61D0D5D0F17B}"/>
              </a:ext>
            </a:extLst>
          </p:cNvPr>
          <p:cNvSpPr txBox="1"/>
          <p:nvPr/>
        </p:nvSpPr>
        <p:spPr>
          <a:xfrm>
            <a:off x="457123" y="1318334"/>
            <a:ext cx="11006930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Each presentation MUST have a title slide 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title slide must contain the title of your project, which must be the same title you submitted to us 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It must include your name, your faculty mentor’s name and department, and the name and location of your institution </a:t>
            </a:r>
            <a:endParaRPr lang="en-US" sz="2000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Use the following slide as an example for your title slide</a:t>
            </a:r>
            <a:endParaRPr lang="en-US" sz="2000" dirty="0">
              <a:latin typeface="+mj-lt"/>
              <a:cs typeface="Calibri"/>
            </a:endParaRPr>
          </a:p>
          <a:p>
            <a:endParaRPr lang="en-US" sz="22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85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E75B99-8352-7941-8D6A-A1722D18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to Create a PowerPoint for an Oral Research Presentation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1CF506-E999-F94E-AC05-3D2A7BFF2A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0503" y="2059182"/>
            <a:ext cx="11239500" cy="1127125"/>
          </a:xfrm>
        </p:spPr>
        <p:txBody>
          <a:bodyPr/>
          <a:lstStyle/>
          <a:p>
            <a:pPr algn="ctr"/>
            <a:r>
              <a:rPr lang="en-US" dirty="0"/>
              <a:t>Title Slide Example: </a:t>
            </a:r>
            <a:br>
              <a:rPr lang="en-US" dirty="0"/>
            </a:br>
            <a:r>
              <a:rPr lang="en-US" dirty="0"/>
              <a:t>How to Create a PowerPoint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FF9634-2343-0D46-A681-61D0D5D0F17B}"/>
              </a:ext>
            </a:extLst>
          </p:cNvPr>
          <p:cNvSpPr txBox="1"/>
          <p:nvPr/>
        </p:nvSpPr>
        <p:spPr>
          <a:xfrm>
            <a:off x="2815626" y="3621072"/>
            <a:ext cx="6109254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000" dirty="0">
                <a:latin typeface="+mj-lt"/>
              </a:rPr>
              <a:t>Name </a:t>
            </a:r>
            <a:endParaRPr lang="en-US" sz="2000" dirty="0">
              <a:latin typeface="+mj-lt"/>
              <a:cs typeface="Calibri"/>
            </a:endParaRPr>
          </a:p>
          <a:p>
            <a:pPr algn="ctr"/>
            <a:r>
              <a:rPr lang="en-US" sz="2000" dirty="0">
                <a:latin typeface="+mj-lt"/>
              </a:rPr>
              <a:t>Mentor</a:t>
            </a:r>
            <a:endParaRPr lang="en-US" sz="2000" dirty="0">
              <a:latin typeface="+mj-lt"/>
              <a:cs typeface="Calibri"/>
            </a:endParaRPr>
          </a:p>
          <a:p>
            <a:pPr algn="ctr"/>
            <a:r>
              <a:rPr lang="en-US" sz="2000" dirty="0">
                <a:latin typeface="+mj-lt"/>
              </a:rPr>
              <a:t>Department</a:t>
            </a:r>
            <a:endParaRPr lang="en-US" sz="2000" dirty="0">
              <a:latin typeface="+mj-lt"/>
              <a:cs typeface="Calibri"/>
            </a:endParaRPr>
          </a:p>
          <a:p>
            <a:pPr algn="ctr"/>
            <a:r>
              <a:rPr lang="en-US" sz="2000" dirty="0">
                <a:latin typeface="+mj-lt"/>
              </a:rPr>
              <a:t>University of Rochester</a:t>
            </a:r>
            <a:endParaRPr lang="en-US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625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arns Research Template v2" id="{17B79798-25C9-2A40-82E6-D0B2E58D80FF}" vid="{1D0EFB24-B817-4A4C-AEBF-F65064F12F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236</Words>
  <Application>Microsoft Macintosh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Technical Aspects of the PowerPoint</vt:lpstr>
      <vt:lpstr>Technical Aspects of the PowerPoint</vt:lpstr>
      <vt:lpstr>PowerPoint Components</vt:lpstr>
      <vt:lpstr>Instructions for the Title Slide</vt:lpstr>
      <vt:lpstr>Title Slide Example:  How to Create a PowerPoint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Colorado, Jessica</dc:creator>
  <cp:lastModifiedBy>Nzikou Pembe, Isia Rech</cp:lastModifiedBy>
  <cp:revision>14</cp:revision>
  <dcterms:created xsi:type="dcterms:W3CDTF">2018-07-09T13:02:06Z</dcterms:created>
  <dcterms:modified xsi:type="dcterms:W3CDTF">2018-07-09T13:35:39Z</dcterms:modified>
</cp:coreProperties>
</file>