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cab1377f2c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cab1377f2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github.com/sauceeeeage/Stream_In_Cache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hyperlink" Target="https://www.amd.com/en/products/processors/technologies/3d-v-cache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Measuring Data Access Latency in Large CPU Caches</a:t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4956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Dual Access Order Stream-in-Cache Benchmark (SiC)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Cyclic: data is repeatedly traversed in the same order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Sawtooth: the order is reversed each time the data is traversed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Partitioned LLC rather than Shared LLC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L2 and L3’s replacement policy are clearly </a:t>
            </a:r>
            <a:r>
              <a:rPr lang="en"/>
              <a:t>different</a:t>
            </a:r>
            <a:r>
              <a:rPr lang="en"/>
              <a:t>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https://github.com/sauceeeeage/Stream_In_Cache</a:t>
            </a:r>
            <a:r>
              <a:rPr lang="en"/>
              <a:t> </a:t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8600" y="1152463"/>
            <a:ext cx="2943650" cy="1766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36100" y="2871313"/>
            <a:ext cx="3308102" cy="186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68600" y="2918625"/>
            <a:ext cx="2943650" cy="176619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 txBox="1"/>
          <p:nvPr/>
        </p:nvSpPr>
        <p:spPr>
          <a:xfrm>
            <a:off x="1136100" y="4703625"/>
            <a:ext cx="32352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u="sng">
                <a:solidFill>
                  <a:schemeClr val="hlink"/>
                </a:solidFill>
                <a:hlinkClick r:id="rId7"/>
              </a:rPr>
              <a:t>https://www.amd.com/en/products/processors/technologies/3d-v-cache.html</a:t>
            </a:r>
            <a:r>
              <a:rPr lang="en" sz="700">
                <a:solidFill>
                  <a:schemeClr val="lt2"/>
                </a:solidFill>
              </a:rPr>
              <a:t> </a:t>
            </a:r>
            <a:endParaRPr sz="7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