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ooterd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6"/>
            <a:ext cx="12192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103632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029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6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7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5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70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24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425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83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footerdar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6"/>
            <a:ext cx="12192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>
            <a:outerShdw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41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kqPiOzeJ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ORPA/NSF Updates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National Science Foundation has released its newest Proposal &amp; Award Policies and Procedures Guide (PAPPG) (NSF 24-1), which will go into effect for proposals submitted or due on or after May 20, 2024. Major changes include reformatting of the biographical sketch so that the 3-page limit is removed and Synergistic Activities are listed in a separate document. Also, the Mentoring Plan document must include plans for graduate students in addition to postdoctoral researchers.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National Science Foundation (NSF) and the Department of Defense (DoD) have published security-related measures that will affect the University research community. NSF’s draft revised Proposal and Award Policies and Procedures Guide includes new language prohibiting PIs and other senior/key personnel from participating in malign foreign talent recruitment programs (MFTRPs). </a:t>
            </a:r>
          </a:p>
          <a:p>
            <a:r>
              <a:rPr lang="en-US" sz="1800" dirty="0" smtClean="0"/>
              <a:t>New certification required that the PI is not part of  MFTRP, and has been made aware of the restriction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844447" y="5493603"/>
            <a:ext cx="548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MS Pゴシック" pitchFamily="-92" charset="-128"/>
                <a:hlinkClick r:id="rId2"/>
              </a:rPr>
              <a:t>NSF PAPPG Updates March 2024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MS Pゴシック" pitchFamily="-92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MS Pゴシック" pitchFamily="-9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09056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Pゴシック</vt:lpstr>
      <vt:lpstr>Arial</vt:lpstr>
      <vt:lpstr>Times New Roman</vt:lpstr>
      <vt:lpstr>Wingdings</vt:lpstr>
      <vt:lpstr>Default Design</vt:lpstr>
      <vt:lpstr>ORPA/NSF Updates</vt:lpstr>
    </vt:vector>
  </TitlesOfParts>
  <Company>URMC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ORPA/NSF Updates</dc:title>
  <dc:creator>Corriveau, Anne</dc:creator>
  <cp:lastModifiedBy>Corriveau, Anne</cp:lastModifiedBy>
  <cp:revision>3</cp:revision>
  <dcterms:created xsi:type="dcterms:W3CDTF">2024-03-26T15:06:08Z</dcterms:created>
  <dcterms:modified xsi:type="dcterms:W3CDTF">2024-03-26T15:23:18Z</dcterms:modified>
</cp:coreProperties>
</file>