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8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ooterd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6"/>
            <a:ext cx="12192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05200"/>
            <a:ext cx="103632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0295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6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7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950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470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3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249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425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83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footerdar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6"/>
            <a:ext cx="12192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>
            <a:outerShdw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>
            <a:outerShdw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41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ochester.edu/university-research/compliance/research-security/foreign-talent-recruitment-programs/" TargetMode="External"/><Relationship Id="rId3" Type="http://schemas.openxmlformats.org/officeDocument/2006/relationships/hyperlink" Target="https://nsfpolicyoutreach.com/resources/nsf-implementation-of-the-common-forms-for-the-biographical-sketch-and-current-and-pending-other-support/" TargetMode="External"/><Relationship Id="rId7" Type="http://schemas.openxmlformats.org/officeDocument/2006/relationships/hyperlink" Target="http://www.rochester.edu/orpa" TargetMode="External"/><Relationship Id="rId2" Type="http://schemas.openxmlformats.org/officeDocument/2006/relationships/hyperlink" Target="https://www.youtube.com/watch?v=5kqPiOzeJ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sfpolicyoutreach.com/resource-center/" TargetMode="External"/><Relationship Id="rId5" Type="http://schemas.openxmlformats.org/officeDocument/2006/relationships/hyperlink" Target="https://www.nsf.gov/bfa/dias/policy/disclosures_table/may2024.pdf" TargetMode="External"/><Relationship Id="rId4" Type="http://schemas.openxmlformats.org/officeDocument/2006/relationships/hyperlink" Target="https://www.nsf.gov/bfa/dias/policy/nstc_disclosure.jsp" TargetMode="External"/><Relationship Id="rId9" Type="http://schemas.openxmlformats.org/officeDocument/2006/relationships/hyperlink" Target="mailto:joe.doyle@rochester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ORPA/NSF </a:t>
            </a:r>
            <a:r>
              <a:rPr lang="en-US" dirty="0" smtClean="0"/>
              <a:t>Updates </a:t>
            </a:r>
            <a:br>
              <a:rPr lang="en-US" dirty="0" smtClean="0"/>
            </a:br>
            <a:r>
              <a:rPr lang="en-US" sz="3200" dirty="0" smtClean="0"/>
              <a:t>April 2024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hlinkClick r:id="rId2"/>
              </a:rPr>
              <a:t>March 2024 NSF PAPPG Update Webinar</a:t>
            </a:r>
            <a:endParaRPr lang="en-US" sz="1800" dirty="0" smtClean="0"/>
          </a:p>
          <a:p>
            <a:r>
              <a:rPr lang="en-US" sz="1800" dirty="0" smtClean="0">
                <a:hlinkClick r:id="rId3"/>
              </a:rPr>
              <a:t>April 2024 NSF Webinar Implementing the Common Forms</a:t>
            </a:r>
            <a:endParaRPr lang="en-US" sz="1800" dirty="0" smtClean="0"/>
          </a:p>
          <a:p>
            <a:r>
              <a:rPr lang="en-US" sz="1800" dirty="0" smtClean="0">
                <a:hlinkClick r:id="rId4"/>
              </a:rPr>
              <a:t>Link to NSF Guidance on Common Forms</a:t>
            </a:r>
            <a:endParaRPr lang="en-US" sz="1800" dirty="0" smtClean="0"/>
          </a:p>
          <a:p>
            <a:r>
              <a:rPr lang="en-US" sz="1800" dirty="0" smtClean="0">
                <a:hlinkClick r:id="rId5"/>
              </a:rPr>
              <a:t>NSF Disclosure Matrix</a:t>
            </a:r>
            <a:endParaRPr lang="en-US" sz="1800" dirty="0" smtClean="0"/>
          </a:p>
          <a:p>
            <a:r>
              <a:rPr lang="en-US" sz="1800" dirty="0" smtClean="0">
                <a:hlinkClick r:id="rId6"/>
              </a:rPr>
              <a:t>https://nsfpolicyoutreach.com/resource-center/</a:t>
            </a:r>
            <a:endParaRPr lang="en-US" sz="1800" dirty="0" smtClean="0"/>
          </a:p>
          <a:p>
            <a:r>
              <a:rPr lang="en-US" sz="1800" dirty="0" smtClean="0">
                <a:hlinkClick r:id="rId7"/>
              </a:rPr>
              <a:t>ORPA Website</a:t>
            </a:r>
            <a:endParaRPr lang="en-US" sz="1800" dirty="0" smtClean="0"/>
          </a:p>
          <a:p>
            <a:r>
              <a:rPr lang="en-US" sz="1800" dirty="0" smtClean="0">
                <a:hlinkClick r:id="rId8"/>
              </a:rPr>
              <a:t>UR Guidance on Foreign Talent Recruitment</a:t>
            </a:r>
            <a:endParaRPr lang="en-US" sz="1800" dirty="0" smtClean="0"/>
          </a:p>
          <a:p>
            <a:pPr lvl="1"/>
            <a:r>
              <a:rPr lang="en-US" sz="1400" dirty="0" smtClean="0"/>
              <a:t>Questions to our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Research Security Officer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 Joe Doyle 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9"/>
              </a:rPr>
              <a:t>joe.doyle@rochester.edu</a:t>
            </a:r>
            <a:endParaRPr lang="en-US" sz="1400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1909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E8EAE9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2F3F2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MS Pゴシック</vt:lpstr>
      <vt:lpstr>Times New Roman</vt:lpstr>
      <vt:lpstr>Wingdings</vt:lpstr>
      <vt:lpstr>Default Design</vt:lpstr>
      <vt:lpstr>ORPA/NSF Updates  April 2024</vt:lpstr>
    </vt:vector>
  </TitlesOfParts>
  <Company>URMC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ORPA/NSF Updates</dc:title>
  <dc:creator>Corriveau, Anne</dc:creator>
  <cp:lastModifiedBy>Corriveau, Anne</cp:lastModifiedBy>
  <cp:revision>7</cp:revision>
  <dcterms:created xsi:type="dcterms:W3CDTF">2024-03-26T15:06:08Z</dcterms:created>
  <dcterms:modified xsi:type="dcterms:W3CDTF">2024-04-30T18:26:35Z</dcterms:modified>
</cp:coreProperties>
</file>