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6"/>
  </p:notesMasterIdLst>
  <p:sldIdLst>
    <p:sldId id="408" r:id="rId3"/>
    <p:sldId id="409" r:id="rId4"/>
    <p:sldId id="410" r:id="rId5"/>
  </p:sldIdLst>
  <p:sldSz cx="93726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84389" autoAdjust="0"/>
  </p:normalViewPr>
  <p:slideViewPr>
    <p:cSldViewPr snapToGrid="0" snapToObjects="1">
      <p:cViewPr varScale="1">
        <p:scale>
          <a:sx n="107" d="100"/>
          <a:sy n="107" d="100"/>
        </p:scale>
        <p:origin x="15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89FF06B-0AA2-5E45-833F-A6282298DA2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0" y="1163638"/>
            <a:ext cx="429260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7DE4A7F-BCA4-1242-85C8-EBA88C63C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9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5" y="1122363"/>
            <a:ext cx="70294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9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4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65125"/>
            <a:ext cx="202088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365125"/>
            <a:ext cx="591026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43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5" y="1122363"/>
            <a:ext cx="702945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96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825625"/>
            <a:ext cx="80835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709738"/>
            <a:ext cx="80835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4589463"/>
            <a:ext cx="80835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825625"/>
            <a:ext cx="39655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5625"/>
            <a:ext cx="39655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7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681163"/>
            <a:ext cx="39639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2505075"/>
            <a:ext cx="39639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038" y="1681163"/>
            <a:ext cx="39846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038" y="2505075"/>
            <a:ext cx="39846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78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79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86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5" y="987425"/>
            <a:ext cx="47450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64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4625" y="987425"/>
            <a:ext cx="47450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70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1825625"/>
            <a:ext cx="808355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50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65125"/>
            <a:ext cx="2020887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365125"/>
            <a:ext cx="591026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9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709738"/>
            <a:ext cx="80835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4589463"/>
            <a:ext cx="8083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825625"/>
            <a:ext cx="39655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5625"/>
            <a:ext cx="39655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3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365125"/>
            <a:ext cx="80835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681163"/>
            <a:ext cx="39639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2505075"/>
            <a:ext cx="39639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038" y="1681163"/>
            <a:ext cx="39846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038" y="2505075"/>
            <a:ext cx="39846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6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9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5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5" y="987425"/>
            <a:ext cx="474503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2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4625" y="987425"/>
            <a:ext cx="474503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7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4525" y="311804"/>
            <a:ext cx="8083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525" y="1529791"/>
            <a:ext cx="8083550" cy="2827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5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31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118D-6EF5-0635-EFD1-16BBBEB2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Faculty Sabbaticals</a:t>
            </a:r>
            <a:br>
              <a:rPr lang="en-US" dirty="0"/>
            </a:br>
            <a:r>
              <a:rPr lang="en-US" dirty="0"/>
              <a:t>Matters to Consider Before Requesting Dean’s Office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D02C-E3EF-B87C-84D7-457998A4E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50345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Does the Principal Investigator want to be disengaged from their project(s) for more than 3 months, or want to reduce their effort by 25% or more?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Approval from sponsor(s) might be needed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Early career awards, NIH MIRA awards might not allow the proposed arrangement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Consider assigning an alternative PI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Consider alternate graduate mentor and funding source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0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118D-6EF5-0635-EFD1-16BBBEB2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5" y="0"/>
            <a:ext cx="8083550" cy="163736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Faculty Sabbaticals</a:t>
            </a:r>
            <a:br>
              <a:rPr lang="en-US" sz="3200" dirty="0"/>
            </a:br>
            <a:r>
              <a:rPr lang="en-US" sz="3200" dirty="0"/>
              <a:t>Matters to Consider Before Requesting Dean’s Office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D02C-E3EF-B87C-84D7-457998A4E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" y="1529790"/>
            <a:ext cx="8083550" cy="484411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research to be done at another third party entity/institution, during the sabbatical?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Such research will need to be entered on the investigator’s Current and Pending Support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Is there overlap with the UR sponsor projects?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Are there Intellectual Property ownership matters that might conflict with UR sponsored research?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Is there a request to sign a Non-Disclosure Agreement and do its terms conflict with obligations to the UR sponsors?</a:t>
            </a:r>
          </a:p>
        </p:txBody>
      </p:sp>
    </p:spTree>
    <p:extLst>
      <p:ext uri="{BB962C8B-B14F-4D97-AF65-F5344CB8AC3E}">
        <p14:creationId xmlns:p14="http://schemas.microsoft.com/office/powerpoint/2010/main" val="85075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118D-6EF5-0635-EFD1-16BBBEB2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5" y="0"/>
            <a:ext cx="8083550" cy="163736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Faculty Sabbaticals</a:t>
            </a:r>
            <a:br>
              <a:rPr lang="en-US" sz="3200" dirty="0"/>
            </a:br>
            <a:r>
              <a:rPr lang="en-US" sz="3200" dirty="0"/>
              <a:t>Matters to Consider Before Requesting Dean’s Office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D02C-E3EF-B87C-84D7-457998A4E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5" y="1529790"/>
            <a:ext cx="8083550" cy="484411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Will the sabbatical work involve an appointment or an affiliation with a foreign entity?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Discuss details with the Dean’s Office.  There may be forthcoming guidance for University researchers regarding </a:t>
            </a:r>
            <a:r>
              <a:rPr lang="en-US"/>
              <a:t>international appointments </a:t>
            </a:r>
            <a:r>
              <a:rPr lang="en-US" dirty="0"/>
              <a:t>and affiliations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806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F24F82F-99B5-4EE6-9856-77E6B9B15CFD}" vid="{CEF83D34-D3B8-4C82-B956-E9218A54EC98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F24F82F-99B5-4EE6-9856-77E6B9B15CFD}" vid="{2D7AB4C8-B934-4B84-9637-803E66B05A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2711</TotalTime>
  <Words>209</Words>
  <Application>Microsoft Office PowerPoint</Application>
  <PresentationFormat>Custom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Custom Design</vt:lpstr>
      <vt:lpstr>1_Custom Design</vt:lpstr>
      <vt:lpstr>Faculty Sabbaticals Matters to Consider Before Requesting Dean’s Office approval</vt:lpstr>
      <vt:lpstr>Faculty Sabbaticals Matters to Consider Before Requesting Dean’s Office approval</vt:lpstr>
      <vt:lpstr>Faculty Sabbaticals Matters to Consider Before Requesting Dean’s Office approval</vt:lpstr>
    </vt:vector>
  </TitlesOfParts>
  <Company>University of Rochester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Dykes, Carrie</dc:creator>
  <cp:lastModifiedBy>Ritz, Michael</cp:lastModifiedBy>
  <cp:revision>241</cp:revision>
  <cp:lastPrinted>2017-09-26T14:47:09Z</cp:lastPrinted>
  <dcterms:created xsi:type="dcterms:W3CDTF">2017-04-11T14:59:59Z</dcterms:created>
  <dcterms:modified xsi:type="dcterms:W3CDTF">2023-09-20T12:21:22Z</dcterms:modified>
</cp:coreProperties>
</file>