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77" r:id="rId2"/>
    <p:sldId id="376" r:id="rId3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6DA4"/>
    <a:srgbClr val="0099CC"/>
    <a:srgbClr val="336699"/>
    <a:srgbClr val="3366CC"/>
    <a:srgbClr val="5CFE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202" autoAdjust="0"/>
    <p:restoredTop sz="90361" autoAdjust="0"/>
  </p:normalViewPr>
  <p:slideViewPr>
    <p:cSldViewPr snapToGrid="0">
      <p:cViewPr varScale="1">
        <p:scale>
          <a:sx n="99" d="100"/>
          <a:sy n="99" d="100"/>
        </p:scale>
        <p:origin x="8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CB213A29-F516-438A-BA04-B4DB8760501F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4300" y="1163638"/>
            <a:ext cx="4186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BA265A62-0A3F-4D9E-9730-81D21C874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91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265A62-0A3F-4D9E-9730-81D21C8741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66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6285B-0585-4672-B1E0-33F06F08ACEE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E9546-7CFA-47CA-85E1-11761141E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462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6285B-0585-4672-B1E0-33F06F08ACEE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E9546-7CFA-47CA-85E1-11761141E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094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6285B-0585-4672-B1E0-33F06F08ACEE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E9546-7CFA-47CA-85E1-11761141E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73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6285B-0585-4672-B1E0-33F06F08ACEE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E9546-7CFA-47CA-85E1-11761141E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0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6285B-0585-4672-B1E0-33F06F08ACEE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E9546-7CFA-47CA-85E1-11761141E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57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6285B-0585-4672-B1E0-33F06F08ACEE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E9546-7CFA-47CA-85E1-11761141E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16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6285B-0585-4672-B1E0-33F06F08ACEE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E9546-7CFA-47CA-85E1-11761141E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72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6285B-0585-4672-B1E0-33F06F08ACEE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E9546-7CFA-47CA-85E1-11761141E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968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6285B-0585-4672-B1E0-33F06F08ACEE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E9546-7CFA-47CA-85E1-11761141E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189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6285B-0585-4672-B1E0-33F06F08ACEE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E9546-7CFA-47CA-85E1-11761141E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62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6285B-0585-4672-B1E0-33F06F08ACEE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E9546-7CFA-47CA-85E1-11761141E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93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6285B-0585-4672-B1E0-33F06F08ACEE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E9546-7CFA-47CA-85E1-11761141E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766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6125" indent="-288925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588" indent="-230188" algn="l" defTabSz="914400" rtl="0" eaLnBrk="1" latinLnBrk="0" hangingPunct="1">
        <a:lnSpc>
          <a:spcPct val="90000"/>
        </a:lnSpc>
        <a:spcBef>
          <a:spcPts val="500"/>
        </a:spcBef>
        <a:buFontTx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chester.edu/ohsp/documents/education/pdf/OrientationOutline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ochester.edu/ohsp/rsrb/training/clickIRBTraining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F4BBA-5EF6-BB33-0AA6-00A399AC7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Orientation Training 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0AA85-C374-D5FD-4462-A7447D3A5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06163"/>
            <a:ext cx="7886700" cy="4438021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Intent - provide high-level overview of the University’s review processes/requirements for human subject research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Audience - All NEW faculty and staff engaged in human subject research</a:t>
            </a:r>
          </a:p>
          <a:p>
            <a:pPr marL="34290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Duration - 1 hour in length, split up into 6 short videos, ranging from ~5-15 minutes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Updated content</a:t>
            </a:r>
          </a:p>
          <a:p>
            <a:pPr marL="860425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Specifically,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last video - demonstrates how different components of the HRPP and the nature of the research impacts the study start-up process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800" u="sng" dirty="0">
              <a:solidFill>
                <a:srgbClr val="0563C1"/>
              </a:solidFill>
              <a:latin typeface="Calibri" panose="020F0502020204030204" pitchFamily="34" charset="0"/>
            </a:endParaRPr>
          </a:p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Outline, Objectives and Self-enrollment instructions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241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IORA Upgrade - IRB System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1800911"/>
            <a:ext cx="7838694" cy="4334713"/>
          </a:xfrm>
        </p:spPr>
        <p:txBody>
          <a:bodyPr/>
          <a:lstStyle/>
          <a:p>
            <a:r>
              <a:rPr lang="en-US" dirty="0"/>
              <a:t>Data Personalization in Inbox</a:t>
            </a:r>
          </a:p>
          <a:p>
            <a:r>
              <a:rPr lang="en-US" dirty="0"/>
              <a:t>Pinned Projects in “Recently Viewed”</a:t>
            </a:r>
          </a:p>
          <a:p>
            <a:r>
              <a:rPr lang="en-US" dirty="0"/>
              <a:t>Breadcrumb Navigator</a:t>
            </a:r>
          </a:p>
          <a:p>
            <a:r>
              <a:rPr lang="en-US" dirty="0"/>
              <a:t>Reports of New Information</a:t>
            </a:r>
          </a:p>
          <a:p>
            <a:pPr lvl="1"/>
            <a:r>
              <a:rPr lang="en-US" dirty="0"/>
              <a:t>Ancillary Review can now be added</a:t>
            </a:r>
          </a:p>
          <a:p>
            <a:pPr lvl="1"/>
            <a:r>
              <a:rPr lang="en-US" dirty="0"/>
              <a:t>More functionality with permissions to EDIT/SUBMIT</a:t>
            </a:r>
          </a:p>
          <a:p>
            <a:pPr marL="0" indent="-60325">
              <a:buNone/>
            </a:pPr>
            <a:endParaRPr lang="en-US" sz="1400" dirty="0"/>
          </a:p>
          <a:p>
            <a:pPr marL="0" indent="-60325" algn="ctr">
              <a:buNone/>
            </a:pPr>
            <a:r>
              <a:rPr lang="en-US" dirty="0">
                <a:hlinkClick r:id="rId2"/>
              </a:rPr>
              <a:t>Click® IRB User Guides &amp; Click® IRB Demo Videos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55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R">
      <a:dk1>
        <a:srgbClr val="003B71"/>
      </a:dk1>
      <a:lt1>
        <a:sysClr val="window" lastClr="FFFFFF"/>
      </a:lt1>
      <a:dk2>
        <a:srgbClr val="003B71"/>
      </a:dk2>
      <a:lt2>
        <a:srgbClr val="FFFFFF"/>
      </a:lt2>
      <a:accent1>
        <a:srgbClr val="003B71"/>
      </a:accent1>
      <a:accent2>
        <a:srgbClr val="FFD100"/>
      </a:accent2>
      <a:accent3>
        <a:srgbClr val="0070C0"/>
      </a:accent3>
      <a:accent4>
        <a:srgbClr val="5DCEAF"/>
      </a:accent4>
      <a:accent5>
        <a:srgbClr val="FF8021"/>
      </a:accent5>
      <a:accent6>
        <a:srgbClr val="F14124"/>
      </a:accent6>
      <a:hlink>
        <a:srgbClr val="0070C0"/>
      </a:hlink>
      <a:folHlink>
        <a:srgbClr val="FF8021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2755</TotalTime>
  <Words>131</Words>
  <Application>Microsoft Office PowerPoint</Application>
  <PresentationFormat>On-screen Show (4:3)</PresentationFormat>
  <Paragraphs>20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Wingdings</vt:lpstr>
      <vt:lpstr>Office Theme</vt:lpstr>
      <vt:lpstr>Orientation Training Video</vt:lpstr>
      <vt:lpstr>IORA Upgrade - IRB System Changes</vt:lpstr>
    </vt:vector>
  </TitlesOfParts>
  <Company>University of Rochester Medical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Unsworth, Kelly</dc:creator>
  <cp:lastModifiedBy>ODonoghue, Kelley</cp:lastModifiedBy>
  <cp:revision>304</cp:revision>
  <cp:lastPrinted>2019-11-14T14:12:30Z</cp:lastPrinted>
  <dcterms:created xsi:type="dcterms:W3CDTF">2018-12-05T14:29:23Z</dcterms:created>
  <dcterms:modified xsi:type="dcterms:W3CDTF">2023-09-26T16:58:45Z</dcterms:modified>
</cp:coreProperties>
</file>