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03B47-68F2-4F52-88D8-84D3EA72BA3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6E198-1D7A-44D3-9660-696E8E8F0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7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Update for the student worker myURHR and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JobLink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toolkit: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Current State for Job Postings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MANAGERS of STUDENT WORKERS—Job postings: Create in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JobLink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Future State for Job Postings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MANAGERS of STUDENT WORKERS—Job postings: Create position in myURHR; position automatically flows to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JobLink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for posting (need a position for each posting)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Current State for Student Position Ends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MANAGERS of STUDENT WORKERS— 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still confirming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Future State for Student Position Ends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MANAGERS of STUDENT WORKERS— 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still confirming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0E2518-088C-479A-9507-E50B95D0C4E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666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AEE54A68-69DB-8B0C-D0EA-27C77B539A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36" y="10511"/>
            <a:ext cx="121934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2348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87493-D05C-E096-A115-0FBD21602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721A3A-BD47-C459-5B24-04DC7916D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5348"/>
            <a:ext cx="9144000" cy="123245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D335C7-F7FB-F1E7-AEF1-45257DDB60E7}"/>
              </a:ext>
            </a:extLst>
          </p:cNvPr>
          <p:cNvCxnSpPr/>
          <p:nvPr userDrawn="1"/>
        </p:nvCxnSpPr>
        <p:spPr>
          <a:xfrm>
            <a:off x="1752600" y="3786808"/>
            <a:ext cx="8686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EDAF011-DE63-6542-07CF-2FB17714B8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4339" y="5735637"/>
            <a:ext cx="2723322" cy="69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085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87493-D05C-E096-A115-0FBD21602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D335C7-F7FB-F1E7-AEF1-45257DDB60E7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76693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78A6911-2C8D-B2D6-A6BE-929B60E123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40567" y="3995924"/>
            <a:ext cx="3468755" cy="890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4010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3B88E-3640-B82B-601B-45901BA15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09417-9AF0-DA69-3189-CE4F70AE1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3906277-0D08-92AC-6ACE-7AB08FFEE1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University of Rochester Human Resources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E9C33E4-5ED5-8960-A084-005125881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F3A194B-1062-5944-BC6B-05F3078544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4F2EE79-0B16-106F-45B9-5CC17CB965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55087" y="5993095"/>
            <a:ext cx="1298713" cy="33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98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D9C4D-6749-4A2F-E558-EFF18C95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63A94-84D7-4C3B-F103-FC9072AC35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285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42E3C-8F64-C23E-710D-115CD423D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285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50382-4892-92D4-C2AB-FE96F1405C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University of Rochester Human Resources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04EE442-D138-6DE0-97B5-CE4BEED4B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F3A194B-1062-5944-BC6B-05F3078544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C709FDF-536C-B833-DF79-CFE9D4E25F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55087" y="5993095"/>
            <a:ext cx="1298713" cy="33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20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B7EE1-CB96-8B11-AD2D-859D40D26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30097-DE45-EC54-0E12-53F39E13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CF9110-DD76-F754-1FC9-A867A4737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153AF8F-9017-3AFA-AF56-2C4209D158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University of Rochester Human Resources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B337B46-8710-A3FE-466C-C976717336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F3A194B-1062-5944-BC6B-05F3078544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EABC899-4D92-3EDD-09B1-D1EB17B725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55087" y="5993095"/>
            <a:ext cx="1298713" cy="33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19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53B88-ED92-71F0-FE0A-CFF5B6BD4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122C640-F62F-5F4D-CFE2-56E5712171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University of Rochester Human Resources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7AD070-EF28-BC0A-8568-012CAAE19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F3A194B-1062-5944-BC6B-05F3078544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052E226-0532-7656-A2C4-643931480A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55087" y="5993095"/>
            <a:ext cx="1298713" cy="33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67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5D228-74A7-5D31-2BFA-260B520485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University of Rochester Human Resources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01950-08E6-FB58-B79D-2D3285D5F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F3A194B-1062-5944-BC6B-05F3078544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683EA-9496-09E1-9A25-A13C5CF15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CD1CF-BFCB-04EC-5C88-678911468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88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5AFC4-7643-1E18-60CA-97DCCF8CB8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University of Rochester Human Resources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108AE-8BE2-22E2-C057-0639B1DE7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F3A194B-1062-5944-BC6B-05F3078544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2C144F-B30B-730E-9E0D-1D0403D98AEF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14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2FA27-DEB3-4107-BD70-F95736A6B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University of Rochester Human Resources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25ED-76BA-4C60-BAA3-D56EE1707E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3A194B-1062-5944-BC6B-05F3078544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93F6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B4922C4-EF4B-A0F8-4132-D4186683143D}"/>
              </a:ext>
            </a:extLst>
          </p:cNvPr>
          <p:cNvCxnSpPr>
            <a:cxnSpLocks/>
          </p:cNvCxnSpPr>
          <p:nvPr/>
        </p:nvCxnSpPr>
        <p:spPr>
          <a:xfrm>
            <a:off x="73268" y="472591"/>
            <a:ext cx="121187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607C419-F727-53EC-37D9-DAC8C2E343ED}"/>
              </a:ext>
            </a:extLst>
          </p:cNvPr>
          <p:cNvSpPr txBox="1"/>
          <p:nvPr/>
        </p:nvSpPr>
        <p:spPr>
          <a:xfrm>
            <a:off x="3618034" y="137803"/>
            <a:ext cx="50292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What’s Changing: Key Impacts for Effort Certifications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9A1C0C0-3F1C-A3A4-C6AA-26C6836D587E}"/>
              </a:ext>
            </a:extLst>
          </p:cNvPr>
          <p:cNvGrpSpPr/>
          <p:nvPr/>
        </p:nvGrpSpPr>
        <p:grpSpPr>
          <a:xfrm>
            <a:off x="1256058" y="1415271"/>
            <a:ext cx="10296513" cy="4848720"/>
            <a:chOff x="848654" y="2672689"/>
            <a:chExt cx="11297697" cy="3645782"/>
          </a:xfrm>
        </p:grpSpPr>
        <p:sp>
          <p:nvSpPr>
            <p:cNvPr id="17" name="TextBox 12">
              <a:extLst>
                <a:ext uri="{FF2B5EF4-FFF2-40B4-BE49-F238E27FC236}">
                  <a16:creationId xmlns:a16="http://schemas.microsoft.com/office/drawing/2014/main" id="{296B3483-17D1-D3DE-E867-74854B573DC4}"/>
                </a:ext>
              </a:extLst>
            </p:cNvPr>
            <p:cNvSpPr txBox="1"/>
            <p:nvPr/>
          </p:nvSpPr>
          <p:spPr>
            <a:xfrm>
              <a:off x="1477335" y="2677570"/>
              <a:ext cx="2926079" cy="34712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sng" strike="noStrike" kern="1200" cap="all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Arial" panose="020B0604020202020204" pitchFamily="34" charset="0"/>
                </a:rPr>
                <a:t>CURRENT STATE </a:t>
              </a:r>
            </a:p>
          </p:txBody>
        </p:sp>
        <p:sp>
          <p:nvSpPr>
            <p:cNvPr id="18" name="TextBox 14">
              <a:extLst>
                <a:ext uri="{FF2B5EF4-FFF2-40B4-BE49-F238E27FC236}">
                  <a16:creationId xmlns:a16="http://schemas.microsoft.com/office/drawing/2014/main" id="{960D1369-9A98-5B6E-CCE4-8514A7F68671}"/>
                </a:ext>
              </a:extLst>
            </p:cNvPr>
            <p:cNvSpPr txBox="1"/>
            <p:nvPr/>
          </p:nvSpPr>
          <p:spPr>
            <a:xfrm>
              <a:off x="7650352" y="2672689"/>
              <a:ext cx="2926079" cy="34712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sng" strike="noStrike" kern="1200" cap="all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Arial" panose="020B0604020202020204" pitchFamily="34" charset="0"/>
                </a:rPr>
                <a:t>FUTURE STATE</a:t>
              </a:r>
            </a:p>
          </p:txBody>
        </p:sp>
        <p:sp>
          <p:nvSpPr>
            <p:cNvPr id="19" name="TextBox 13">
              <a:extLst>
                <a:ext uri="{FF2B5EF4-FFF2-40B4-BE49-F238E27FC236}">
                  <a16:creationId xmlns:a16="http://schemas.microsoft.com/office/drawing/2014/main" id="{9AFC5A4C-80F3-5651-E601-7A380A5F00C1}"/>
                </a:ext>
              </a:extLst>
            </p:cNvPr>
            <p:cNvSpPr txBox="1"/>
            <p:nvPr/>
          </p:nvSpPr>
          <p:spPr>
            <a:xfrm>
              <a:off x="848654" y="3232421"/>
              <a:ext cx="4747253" cy="23604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dirty="0">
                  <a:solidFill>
                    <a:srgbClr val="020E18"/>
                  </a:solidFill>
                  <a:highlight>
                    <a:srgbClr val="FFFF00"/>
                  </a:highligh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How</a:t>
              </a:r>
              <a:r>
                <a:rPr lang="en-US" b="1" dirty="0">
                  <a:solidFill>
                    <a:srgbClr val="020E1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:  Employee signs a “turnaround” PAF (510, 610, 800) – paper process for some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20E18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20E18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dirty="0">
                  <a:solidFill>
                    <a:srgbClr val="020E18"/>
                  </a:solidFill>
                  <a:highlight>
                    <a:srgbClr val="00FF00"/>
                  </a:highligh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When</a:t>
              </a:r>
              <a:r>
                <a:rPr lang="en-US" b="1" dirty="0">
                  <a:solidFill>
                    <a:srgbClr val="020E1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:  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Whenever a person’s salary distribution is updated (no less frequently than annually)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20E18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20E18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20E18"/>
                  </a:solidFill>
                  <a:effectLst/>
                  <a:highlight>
                    <a:srgbClr val="00FFFF"/>
                  </a:highlight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Who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:  Department initiates a “turnaround” PAF for the employee</a:t>
              </a:r>
            </a:p>
            <a:p>
              <a:pPr marL="14859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20E18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" name="TextBox 15">
              <a:extLst>
                <a:ext uri="{FF2B5EF4-FFF2-40B4-BE49-F238E27FC236}">
                  <a16:creationId xmlns:a16="http://schemas.microsoft.com/office/drawing/2014/main" id="{EE6D2273-722C-2420-4DFF-C6349C5D2370}"/>
                </a:ext>
              </a:extLst>
            </p:cNvPr>
            <p:cNvSpPr txBox="1"/>
            <p:nvPr/>
          </p:nvSpPr>
          <p:spPr>
            <a:xfrm>
              <a:off x="7050469" y="3262293"/>
              <a:ext cx="5095882" cy="3056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20E18"/>
                  </a:solidFill>
                  <a:effectLst/>
                  <a:highlight>
                    <a:srgbClr val="FFFF00"/>
                  </a:highlight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How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:  Employee certifies their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myURHR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certification report (paperless process)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20E18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20E18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dirty="0">
                  <a:solidFill>
                    <a:srgbClr val="020E18"/>
                  </a:solidFill>
                  <a:highlight>
                    <a:srgbClr val="00FF00"/>
                  </a:highligh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When</a:t>
              </a:r>
              <a:r>
                <a:rPr lang="en-US" b="1" dirty="0">
                  <a:solidFill>
                    <a:srgbClr val="020E1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: </a:t>
              </a:r>
              <a:r>
                <a:rPr kumimoji="0" lang="en-US" sz="1800" b="1" u="none" strike="noStrike" kern="1200" cap="none" spc="0" normalizeH="0" baseline="0" noProof="0" dirty="0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b="1" dirty="0">
                  <a:solidFill>
                    <a:srgbClr val="020E1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At prescribed times during the year (i.e., everyone certifies at the same time)</a:t>
              </a:r>
              <a:r>
                <a:rPr kumimoji="0" lang="en-US" sz="1800" b="1" u="none" strike="noStrike" kern="1200" cap="none" spc="0" normalizeH="0" baseline="0" noProof="0" dirty="0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20E18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20E18"/>
                  </a:solidFill>
                  <a:effectLst/>
                  <a:highlight>
                    <a:srgbClr val="00FFFF"/>
                  </a:highlight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Who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: </a:t>
              </a:r>
              <a:r>
                <a:rPr lang="en-US" b="1" dirty="0">
                  <a:solidFill>
                    <a:srgbClr val="020E1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ORACS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initiates the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myURHR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certification process, while Dean’s Offices manages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oversigh</a:t>
              </a:r>
              <a:r>
                <a:rPr lang="en-US" b="1" dirty="0">
                  <a:solidFill>
                    <a:srgbClr val="020E1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 of 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the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myURHR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certification reports 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20E18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completion by each department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20E18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8A5ABD59-A92D-262A-F82C-32F8C631093B}"/>
              </a:ext>
            </a:extLst>
          </p:cNvPr>
          <p:cNvSpPr/>
          <p:nvPr/>
        </p:nvSpPr>
        <p:spPr>
          <a:xfrm>
            <a:off x="5289600" y="1410651"/>
            <a:ext cx="1371600" cy="457200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2" name="Graphic 4">
            <a:extLst>
              <a:ext uri="{FF2B5EF4-FFF2-40B4-BE49-F238E27FC236}">
                <a16:creationId xmlns:a16="http://schemas.microsoft.com/office/drawing/2014/main" id="{C7F2027A-AEA1-DE41-4B51-D62A27C12BD4}"/>
              </a:ext>
            </a:extLst>
          </p:cNvPr>
          <p:cNvGrpSpPr/>
          <p:nvPr/>
        </p:nvGrpSpPr>
        <p:grpSpPr>
          <a:xfrm>
            <a:off x="6242113" y="3312422"/>
            <a:ext cx="457200" cy="457200"/>
            <a:chOff x="6146480" y="2855717"/>
            <a:chExt cx="362309" cy="361971"/>
          </a:xfrm>
          <a:solidFill>
            <a:schemeClr val="tx1"/>
          </a:solidFill>
        </p:grpSpPr>
        <p:sp>
          <p:nvSpPr>
            <p:cNvPr id="3" name="Graphic 4">
              <a:extLst>
                <a:ext uri="{FF2B5EF4-FFF2-40B4-BE49-F238E27FC236}">
                  <a16:creationId xmlns:a16="http://schemas.microsoft.com/office/drawing/2014/main" id="{66174452-7D98-A67D-FFC1-3102EE0F8785}"/>
                </a:ext>
              </a:extLst>
            </p:cNvPr>
            <p:cNvSpPr/>
            <p:nvPr/>
          </p:nvSpPr>
          <p:spPr>
            <a:xfrm>
              <a:off x="6253192" y="2964245"/>
              <a:ext cx="148246" cy="148108"/>
            </a:xfrm>
            <a:custGeom>
              <a:avLst/>
              <a:gdLst>
                <a:gd name="connsiteX0" fmla="*/ 148247 w 148246"/>
                <a:gd name="connsiteY0" fmla="*/ 74054 h 148108"/>
                <a:gd name="connsiteX1" fmla="*/ 74124 w 148246"/>
                <a:gd name="connsiteY1" fmla="*/ 0 h 148108"/>
                <a:gd name="connsiteX2" fmla="*/ 0 w 148246"/>
                <a:gd name="connsiteY2" fmla="*/ 74054 h 148108"/>
                <a:gd name="connsiteX3" fmla="*/ 74124 w 148246"/>
                <a:gd name="connsiteY3" fmla="*/ 148108 h 148108"/>
                <a:gd name="connsiteX4" fmla="*/ 74124 w 148246"/>
                <a:gd name="connsiteY4" fmla="*/ 148108 h 148108"/>
                <a:gd name="connsiteX5" fmla="*/ 148247 w 148246"/>
                <a:gd name="connsiteY5" fmla="*/ 74054 h 148108"/>
                <a:gd name="connsiteX6" fmla="*/ 95210 w 148246"/>
                <a:gd name="connsiteY6" fmla="*/ 70862 h 148108"/>
                <a:gd name="connsiteX7" fmla="*/ 79235 w 148246"/>
                <a:gd name="connsiteY7" fmla="*/ 86184 h 148108"/>
                <a:gd name="connsiteX8" fmla="*/ 79235 w 148246"/>
                <a:gd name="connsiteY8" fmla="*/ 86184 h 148108"/>
                <a:gd name="connsiteX9" fmla="*/ 79235 w 148246"/>
                <a:gd name="connsiteY9" fmla="*/ 86184 h 148108"/>
                <a:gd name="connsiteX10" fmla="*/ 77957 w 148246"/>
                <a:gd name="connsiteY10" fmla="*/ 86822 h 148108"/>
                <a:gd name="connsiteX11" fmla="*/ 77318 w 148246"/>
                <a:gd name="connsiteY11" fmla="*/ 87460 h 148108"/>
                <a:gd name="connsiteX12" fmla="*/ 74762 w 148246"/>
                <a:gd name="connsiteY12" fmla="*/ 88099 h 148108"/>
                <a:gd name="connsiteX13" fmla="*/ 72207 w 148246"/>
                <a:gd name="connsiteY13" fmla="*/ 87460 h 148108"/>
                <a:gd name="connsiteX14" fmla="*/ 71567 w 148246"/>
                <a:gd name="connsiteY14" fmla="*/ 86822 h 148108"/>
                <a:gd name="connsiteX15" fmla="*/ 70289 w 148246"/>
                <a:gd name="connsiteY15" fmla="*/ 86184 h 148108"/>
                <a:gd name="connsiteX16" fmla="*/ 38340 w 148246"/>
                <a:gd name="connsiteY16" fmla="*/ 54902 h 148108"/>
                <a:gd name="connsiteX17" fmla="*/ 38340 w 148246"/>
                <a:gd name="connsiteY17" fmla="*/ 45965 h 148108"/>
                <a:gd name="connsiteX18" fmla="*/ 47286 w 148246"/>
                <a:gd name="connsiteY18" fmla="*/ 45965 h 148108"/>
                <a:gd name="connsiteX19" fmla="*/ 74762 w 148246"/>
                <a:gd name="connsiteY19" fmla="*/ 73416 h 148108"/>
                <a:gd name="connsiteX20" fmla="*/ 86264 w 148246"/>
                <a:gd name="connsiteY20" fmla="*/ 61925 h 148108"/>
                <a:gd name="connsiteX21" fmla="*/ 95210 w 148246"/>
                <a:gd name="connsiteY21" fmla="*/ 61286 h 148108"/>
                <a:gd name="connsiteX22" fmla="*/ 95849 w 148246"/>
                <a:gd name="connsiteY22" fmla="*/ 70224 h 148108"/>
                <a:gd name="connsiteX23" fmla="*/ 95210 w 148246"/>
                <a:gd name="connsiteY23" fmla="*/ 70862 h 148108"/>
                <a:gd name="connsiteX24" fmla="*/ 95210 w 148246"/>
                <a:gd name="connsiteY24" fmla="*/ 70862 h 148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48246" h="148108">
                  <a:moveTo>
                    <a:pt x="148247" y="74054"/>
                  </a:moveTo>
                  <a:cubicBezTo>
                    <a:pt x="148247" y="33197"/>
                    <a:pt x="115019" y="0"/>
                    <a:pt x="74124" y="0"/>
                  </a:cubicBezTo>
                  <a:cubicBezTo>
                    <a:pt x="33228" y="0"/>
                    <a:pt x="0" y="33197"/>
                    <a:pt x="0" y="74054"/>
                  </a:cubicBezTo>
                  <a:cubicBezTo>
                    <a:pt x="0" y="114912"/>
                    <a:pt x="33228" y="148108"/>
                    <a:pt x="74124" y="148108"/>
                  </a:cubicBezTo>
                  <a:lnTo>
                    <a:pt x="74124" y="148108"/>
                  </a:lnTo>
                  <a:cubicBezTo>
                    <a:pt x="115019" y="147470"/>
                    <a:pt x="148247" y="114912"/>
                    <a:pt x="148247" y="74054"/>
                  </a:cubicBezTo>
                  <a:close/>
                  <a:moveTo>
                    <a:pt x="95210" y="70862"/>
                  </a:moveTo>
                  <a:lnTo>
                    <a:pt x="79235" y="86184"/>
                  </a:lnTo>
                  <a:lnTo>
                    <a:pt x="79235" y="86184"/>
                  </a:lnTo>
                  <a:lnTo>
                    <a:pt x="79235" y="86184"/>
                  </a:lnTo>
                  <a:cubicBezTo>
                    <a:pt x="78597" y="86822"/>
                    <a:pt x="78597" y="86822"/>
                    <a:pt x="77957" y="86822"/>
                  </a:cubicBezTo>
                  <a:lnTo>
                    <a:pt x="77318" y="87460"/>
                  </a:lnTo>
                  <a:cubicBezTo>
                    <a:pt x="76679" y="87460"/>
                    <a:pt x="76040" y="88099"/>
                    <a:pt x="74762" y="88099"/>
                  </a:cubicBezTo>
                  <a:cubicBezTo>
                    <a:pt x="74124" y="88099"/>
                    <a:pt x="72845" y="88099"/>
                    <a:pt x="72207" y="87460"/>
                  </a:cubicBezTo>
                  <a:lnTo>
                    <a:pt x="71567" y="86822"/>
                  </a:lnTo>
                  <a:cubicBezTo>
                    <a:pt x="70929" y="86822"/>
                    <a:pt x="70289" y="86184"/>
                    <a:pt x="70289" y="86184"/>
                  </a:cubicBezTo>
                  <a:lnTo>
                    <a:pt x="38340" y="54902"/>
                  </a:lnTo>
                  <a:cubicBezTo>
                    <a:pt x="35784" y="52349"/>
                    <a:pt x="35784" y="48518"/>
                    <a:pt x="38340" y="45965"/>
                  </a:cubicBezTo>
                  <a:cubicBezTo>
                    <a:pt x="40896" y="43411"/>
                    <a:pt x="44730" y="43411"/>
                    <a:pt x="47286" y="45965"/>
                  </a:cubicBezTo>
                  <a:lnTo>
                    <a:pt x="74762" y="73416"/>
                  </a:lnTo>
                  <a:lnTo>
                    <a:pt x="86264" y="61925"/>
                  </a:lnTo>
                  <a:cubicBezTo>
                    <a:pt x="88820" y="59371"/>
                    <a:pt x="92654" y="59371"/>
                    <a:pt x="95210" y="61286"/>
                  </a:cubicBezTo>
                  <a:cubicBezTo>
                    <a:pt x="97766" y="63201"/>
                    <a:pt x="97766" y="67670"/>
                    <a:pt x="95849" y="70224"/>
                  </a:cubicBezTo>
                  <a:cubicBezTo>
                    <a:pt x="95849" y="70224"/>
                    <a:pt x="95210" y="70224"/>
                    <a:pt x="95210" y="70862"/>
                  </a:cubicBezTo>
                  <a:lnTo>
                    <a:pt x="95210" y="70862"/>
                  </a:lnTo>
                  <a:close/>
                </a:path>
              </a:pathLst>
            </a:custGeom>
            <a:grpFill/>
            <a:ln w="6390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" name="Graphic 4">
              <a:extLst>
                <a:ext uri="{FF2B5EF4-FFF2-40B4-BE49-F238E27FC236}">
                  <a16:creationId xmlns:a16="http://schemas.microsoft.com/office/drawing/2014/main" id="{BDC3E2BE-6261-BCB1-3705-BED5B01ED9D7}"/>
                </a:ext>
              </a:extLst>
            </p:cNvPr>
            <p:cNvSpPr/>
            <p:nvPr/>
          </p:nvSpPr>
          <p:spPr>
            <a:xfrm>
              <a:off x="6146480" y="2855717"/>
              <a:ext cx="362309" cy="361971"/>
            </a:xfrm>
            <a:custGeom>
              <a:avLst/>
              <a:gdLst>
                <a:gd name="connsiteX0" fmla="*/ 181474 w 362309"/>
                <a:gd name="connsiteY0" fmla="*/ 0 h 361971"/>
                <a:gd name="connsiteX1" fmla="*/ 0 w 362309"/>
                <a:gd name="connsiteY1" fmla="*/ 180667 h 361971"/>
                <a:gd name="connsiteX2" fmla="*/ 180835 w 362309"/>
                <a:gd name="connsiteY2" fmla="*/ 361972 h 361971"/>
                <a:gd name="connsiteX3" fmla="*/ 362309 w 362309"/>
                <a:gd name="connsiteY3" fmla="*/ 181305 h 361971"/>
                <a:gd name="connsiteX4" fmla="*/ 362309 w 362309"/>
                <a:gd name="connsiteY4" fmla="*/ 181305 h 361971"/>
                <a:gd name="connsiteX5" fmla="*/ 181474 w 362309"/>
                <a:gd name="connsiteY5" fmla="*/ 0 h 361971"/>
                <a:gd name="connsiteX6" fmla="*/ 88820 w 362309"/>
                <a:gd name="connsiteY6" fmla="*/ 130872 h 361971"/>
                <a:gd name="connsiteX7" fmla="*/ 88820 w 362309"/>
                <a:gd name="connsiteY7" fmla="*/ 102144 h 361971"/>
                <a:gd name="connsiteX8" fmla="*/ 88820 w 362309"/>
                <a:gd name="connsiteY8" fmla="*/ 102144 h 361971"/>
                <a:gd name="connsiteX9" fmla="*/ 108629 w 362309"/>
                <a:gd name="connsiteY9" fmla="*/ 82353 h 361971"/>
                <a:gd name="connsiteX10" fmla="*/ 137384 w 362309"/>
                <a:gd name="connsiteY10" fmla="*/ 82353 h 361971"/>
                <a:gd name="connsiteX11" fmla="*/ 137384 w 362309"/>
                <a:gd name="connsiteY11" fmla="*/ 91291 h 361971"/>
                <a:gd name="connsiteX12" fmla="*/ 128438 w 362309"/>
                <a:gd name="connsiteY12" fmla="*/ 91291 h 361971"/>
                <a:gd name="connsiteX13" fmla="*/ 128438 w 362309"/>
                <a:gd name="connsiteY13" fmla="*/ 91291 h 361971"/>
                <a:gd name="connsiteX14" fmla="*/ 117575 w 362309"/>
                <a:gd name="connsiteY14" fmla="*/ 91291 h 361971"/>
                <a:gd name="connsiteX15" fmla="*/ 97766 w 362309"/>
                <a:gd name="connsiteY15" fmla="*/ 111081 h 361971"/>
                <a:gd name="connsiteX16" fmla="*/ 97766 w 362309"/>
                <a:gd name="connsiteY16" fmla="*/ 121934 h 361971"/>
                <a:gd name="connsiteX17" fmla="*/ 97766 w 362309"/>
                <a:gd name="connsiteY17" fmla="*/ 121934 h 361971"/>
                <a:gd name="connsiteX18" fmla="*/ 97766 w 362309"/>
                <a:gd name="connsiteY18" fmla="*/ 130872 h 361971"/>
                <a:gd name="connsiteX19" fmla="*/ 93293 w 362309"/>
                <a:gd name="connsiteY19" fmla="*/ 132787 h 361971"/>
                <a:gd name="connsiteX20" fmla="*/ 88820 w 362309"/>
                <a:gd name="connsiteY20" fmla="*/ 130872 h 361971"/>
                <a:gd name="connsiteX21" fmla="*/ 251124 w 362309"/>
                <a:gd name="connsiteY21" fmla="*/ 275788 h 361971"/>
                <a:gd name="connsiteX22" fmla="*/ 247929 w 362309"/>
                <a:gd name="connsiteY22" fmla="*/ 284087 h 361971"/>
                <a:gd name="connsiteX23" fmla="*/ 245373 w 362309"/>
                <a:gd name="connsiteY23" fmla="*/ 284725 h 361971"/>
                <a:gd name="connsiteX24" fmla="*/ 239623 w 362309"/>
                <a:gd name="connsiteY24" fmla="*/ 281533 h 361971"/>
                <a:gd name="connsiteX25" fmla="*/ 226843 w 362309"/>
                <a:gd name="connsiteY25" fmla="*/ 255998 h 361971"/>
                <a:gd name="connsiteX26" fmla="*/ 135466 w 362309"/>
                <a:gd name="connsiteY26" fmla="*/ 255998 h 361971"/>
                <a:gd name="connsiteX27" fmla="*/ 122686 w 362309"/>
                <a:gd name="connsiteY27" fmla="*/ 281533 h 361971"/>
                <a:gd name="connsiteX28" fmla="*/ 116936 w 362309"/>
                <a:gd name="connsiteY28" fmla="*/ 284725 h 361971"/>
                <a:gd name="connsiteX29" fmla="*/ 113741 w 362309"/>
                <a:gd name="connsiteY29" fmla="*/ 284087 h 361971"/>
                <a:gd name="connsiteX30" fmla="*/ 110546 w 362309"/>
                <a:gd name="connsiteY30" fmla="*/ 275788 h 361971"/>
                <a:gd name="connsiteX31" fmla="*/ 124604 w 362309"/>
                <a:gd name="connsiteY31" fmla="*/ 248337 h 361971"/>
                <a:gd name="connsiteX32" fmla="*/ 114380 w 362309"/>
                <a:gd name="connsiteY32" fmla="*/ 126403 h 361971"/>
                <a:gd name="connsiteX33" fmla="*/ 236428 w 362309"/>
                <a:gd name="connsiteY33" fmla="*/ 116188 h 361971"/>
                <a:gd name="connsiteX34" fmla="*/ 246651 w 362309"/>
                <a:gd name="connsiteY34" fmla="*/ 238122 h 361971"/>
                <a:gd name="connsiteX35" fmla="*/ 236428 w 362309"/>
                <a:gd name="connsiteY35" fmla="*/ 248337 h 361971"/>
                <a:gd name="connsiteX36" fmla="*/ 251124 w 362309"/>
                <a:gd name="connsiteY36" fmla="*/ 275788 h 361971"/>
                <a:gd name="connsiteX37" fmla="*/ 273489 w 362309"/>
                <a:gd name="connsiteY37" fmla="*/ 130872 h 361971"/>
                <a:gd name="connsiteX38" fmla="*/ 264543 w 362309"/>
                <a:gd name="connsiteY38" fmla="*/ 130872 h 361971"/>
                <a:gd name="connsiteX39" fmla="*/ 264543 w 362309"/>
                <a:gd name="connsiteY39" fmla="*/ 121934 h 361971"/>
                <a:gd name="connsiteX40" fmla="*/ 264543 w 362309"/>
                <a:gd name="connsiteY40" fmla="*/ 111081 h 361971"/>
                <a:gd name="connsiteX41" fmla="*/ 244735 w 362309"/>
                <a:gd name="connsiteY41" fmla="*/ 91291 h 361971"/>
                <a:gd name="connsiteX42" fmla="*/ 233872 w 362309"/>
                <a:gd name="connsiteY42" fmla="*/ 91291 h 361971"/>
                <a:gd name="connsiteX43" fmla="*/ 224925 w 362309"/>
                <a:gd name="connsiteY43" fmla="*/ 90652 h 361971"/>
                <a:gd name="connsiteX44" fmla="*/ 224925 w 362309"/>
                <a:gd name="connsiteY44" fmla="*/ 82353 h 361971"/>
                <a:gd name="connsiteX45" fmla="*/ 253680 w 362309"/>
                <a:gd name="connsiteY45" fmla="*/ 82353 h 361971"/>
                <a:gd name="connsiteX46" fmla="*/ 273489 w 362309"/>
                <a:gd name="connsiteY46" fmla="*/ 102144 h 361971"/>
                <a:gd name="connsiteX47" fmla="*/ 273489 w 362309"/>
                <a:gd name="connsiteY47" fmla="*/ 130872 h 361971"/>
                <a:gd name="connsiteX48" fmla="*/ 273489 w 362309"/>
                <a:gd name="connsiteY48" fmla="*/ 130872 h 361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362309" h="361971">
                  <a:moveTo>
                    <a:pt x="181474" y="0"/>
                  </a:moveTo>
                  <a:cubicBezTo>
                    <a:pt x="81152" y="0"/>
                    <a:pt x="0" y="81076"/>
                    <a:pt x="0" y="180667"/>
                  </a:cubicBezTo>
                  <a:cubicBezTo>
                    <a:pt x="0" y="280257"/>
                    <a:pt x="81152" y="361972"/>
                    <a:pt x="180835" y="361972"/>
                  </a:cubicBezTo>
                  <a:cubicBezTo>
                    <a:pt x="281157" y="361972"/>
                    <a:pt x="362309" y="280895"/>
                    <a:pt x="362309" y="181305"/>
                  </a:cubicBezTo>
                  <a:cubicBezTo>
                    <a:pt x="362309" y="181305"/>
                    <a:pt x="362309" y="181305"/>
                    <a:pt x="362309" y="181305"/>
                  </a:cubicBezTo>
                  <a:cubicBezTo>
                    <a:pt x="362309" y="81076"/>
                    <a:pt x="281157" y="0"/>
                    <a:pt x="181474" y="0"/>
                  </a:cubicBezTo>
                  <a:close/>
                  <a:moveTo>
                    <a:pt x="88820" y="130872"/>
                  </a:moveTo>
                  <a:cubicBezTo>
                    <a:pt x="81152" y="123211"/>
                    <a:pt x="80513" y="109804"/>
                    <a:pt x="88820" y="102144"/>
                  </a:cubicBezTo>
                  <a:cubicBezTo>
                    <a:pt x="88820" y="102144"/>
                    <a:pt x="88820" y="102144"/>
                    <a:pt x="88820" y="102144"/>
                  </a:cubicBezTo>
                  <a:lnTo>
                    <a:pt x="108629" y="82353"/>
                  </a:lnTo>
                  <a:cubicBezTo>
                    <a:pt x="116936" y="74692"/>
                    <a:pt x="129716" y="74692"/>
                    <a:pt x="137384" y="82353"/>
                  </a:cubicBezTo>
                  <a:cubicBezTo>
                    <a:pt x="139939" y="84907"/>
                    <a:pt x="139939" y="88737"/>
                    <a:pt x="137384" y="91291"/>
                  </a:cubicBezTo>
                  <a:cubicBezTo>
                    <a:pt x="134828" y="93844"/>
                    <a:pt x="130994" y="93844"/>
                    <a:pt x="128438" y="91291"/>
                  </a:cubicBezTo>
                  <a:cubicBezTo>
                    <a:pt x="128438" y="91291"/>
                    <a:pt x="128438" y="91291"/>
                    <a:pt x="128438" y="91291"/>
                  </a:cubicBezTo>
                  <a:cubicBezTo>
                    <a:pt x="125243" y="88737"/>
                    <a:pt x="120770" y="88737"/>
                    <a:pt x="117575" y="91291"/>
                  </a:cubicBezTo>
                  <a:lnTo>
                    <a:pt x="97766" y="111081"/>
                  </a:lnTo>
                  <a:cubicBezTo>
                    <a:pt x="94571" y="114273"/>
                    <a:pt x="94571" y="118742"/>
                    <a:pt x="97766" y="121934"/>
                  </a:cubicBezTo>
                  <a:cubicBezTo>
                    <a:pt x="97766" y="121934"/>
                    <a:pt x="97766" y="121934"/>
                    <a:pt x="97766" y="121934"/>
                  </a:cubicBezTo>
                  <a:cubicBezTo>
                    <a:pt x="100322" y="124488"/>
                    <a:pt x="100322" y="128318"/>
                    <a:pt x="97766" y="130872"/>
                  </a:cubicBezTo>
                  <a:cubicBezTo>
                    <a:pt x="96488" y="132148"/>
                    <a:pt x="95210" y="132787"/>
                    <a:pt x="93293" y="132787"/>
                  </a:cubicBezTo>
                  <a:cubicBezTo>
                    <a:pt x="91376" y="132787"/>
                    <a:pt x="90098" y="132148"/>
                    <a:pt x="88820" y="130872"/>
                  </a:cubicBezTo>
                  <a:close/>
                  <a:moveTo>
                    <a:pt x="251124" y="275788"/>
                  </a:moveTo>
                  <a:cubicBezTo>
                    <a:pt x="252403" y="278980"/>
                    <a:pt x="251124" y="282810"/>
                    <a:pt x="247929" y="284087"/>
                  </a:cubicBezTo>
                  <a:cubicBezTo>
                    <a:pt x="247290" y="284725"/>
                    <a:pt x="246013" y="284725"/>
                    <a:pt x="245373" y="284725"/>
                  </a:cubicBezTo>
                  <a:cubicBezTo>
                    <a:pt x="242818" y="284725"/>
                    <a:pt x="240900" y="283449"/>
                    <a:pt x="239623" y="281533"/>
                  </a:cubicBezTo>
                  <a:lnTo>
                    <a:pt x="226843" y="255998"/>
                  </a:lnTo>
                  <a:cubicBezTo>
                    <a:pt x="198727" y="273234"/>
                    <a:pt x="163582" y="273234"/>
                    <a:pt x="135466" y="255998"/>
                  </a:cubicBezTo>
                  <a:lnTo>
                    <a:pt x="122686" y="281533"/>
                  </a:lnTo>
                  <a:cubicBezTo>
                    <a:pt x="121409" y="283449"/>
                    <a:pt x="119492" y="284725"/>
                    <a:pt x="116936" y="284725"/>
                  </a:cubicBezTo>
                  <a:cubicBezTo>
                    <a:pt x="115658" y="284725"/>
                    <a:pt x="115019" y="284725"/>
                    <a:pt x="113741" y="284087"/>
                  </a:cubicBezTo>
                  <a:cubicBezTo>
                    <a:pt x="110546" y="282810"/>
                    <a:pt x="109268" y="278980"/>
                    <a:pt x="110546" y="275788"/>
                  </a:cubicBezTo>
                  <a:lnTo>
                    <a:pt x="124604" y="248337"/>
                  </a:lnTo>
                  <a:cubicBezTo>
                    <a:pt x="88181" y="217055"/>
                    <a:pt x="83708" y="162792"/>
                    <a:pt x="114380" y="126403"/>
                  </a:cubicBezTo>
                  <a:cubicBezTo>
                    <a:pt x="145051" y="90014"/>
                    <a:pt x="200005" y="85545"/>
                    <a:pt x="236428" y="116188"/>
                  </a:cubicBezTo>
                  <a:cubicBezTo>
                    <a:pt x="272850" y="147470"/>
                    <a:pt x="277323" y="201734"/>
                    <a:pt x="246651" y="238122"/>
                  </a:cubicBezTo>
                  <a:cubicBezTo>
                    <a:pt x="243456" y="241953"/>
                    <a:pt x="240261" y="245145"/>
                    <a:pt x="236428" y="248337"/>
                  </a:cubicBezTo>
                  <a:lnTo>
                    <a:pt x="251124" y="275788"/>
                  </a:lnTo>
                  <a:close/>
                  <a:moveTo>
                    <a:pt x="273489" y="130872"/>
                  </a:moveTo>
                  <a:cubicBezTo>
                    <a:pt x="270933" y="133425"/>
                    <a:pt x="267099" y="133425"/>
                    <a:pt x="264543" y="130872"/>
                  </a:cubicBezTo>
                  <a:cubicBezTo>
                    <a:pt x="261987" y="128318"/>
                    <a:pt x="261987" y="124488"/>
                    <a:pt x="264543" y="121934"/>
                  </a:cubicBezTo>
                  <a:cubicBezTo>
                    <a:pt x="267738" y="118742"/>
                    <a:pt x="267738" y="114273"/>
                    <a:pt x="264543" y="111081"/>
                  </a:cubicBezTo>
                  <a:lnTo>
                    <a:pt x="244735" y="91291"/>
                  </a:lnTo>
                  <a:cubicBezTo>
                    <a:pt x="241540" y="88737"/>
                    <a:pt x="237067" y="88737"/>
                    <a:pt x="233872" y="91291"/>
                  </a:cubicBezTo>
                  <a:cubicBezTo>
                    <a:pt x="231315" y="93844"/>
                    <a:pt x="226843" y="93206"/>
                    <a:pt x="224925" y="90652"/>
                  </a:cubicBezTo>
                  <a:cubicBezTo>
                    <a:pt x="223009" y="88099"/>
                    <a:pt x="223009" y="84907"/>
                    <a:pt x="224925" y="82353"/>
                  </a:cubicBezTo>
                  <a:cubicBezTo>
                    <a:pt x="233233" y="74692"/>
                    <a:pt x="246013" y="74692"/>
                    <a:pt x="253680" y="82353"/>
                  </a:cubicBezTo>
                  <a:lnTo>
                    <a:pt x="273489" y="102144"/>
                  </a:lnTo>
                  <a:cubicBezTo>
                    <a:pt x="281796" y="109804"/>
                    <a:pt x="281796" y="123211"/>
                    <a:pt x="273489" y="130872"/>
                  </a:cubicBezTo>
                  <a:lnTo>
                    <a:pt x="273489" y="130872"/>
                  </a:lnTo>
                  <a:close/>
                </a:path>
              </a:pathLst>
            </a:custGeom>
            <a:grpFill/>
            <a:ln w="6390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7" name="Graphic 4">
            <a:extLst>
              <a:ext uri="{FF2B5EF4-FFF2-40B4-BE49-F238E27FC236}">
                <a16:creationId xmlns:a16="http://schemas.microsoft.com/office/drawing/2014/main" id="{96C656B7-14D8-7F33-7DA4-94FC0F0FF557}"/>
              </a:ext>
            </a:extLst>
          </p:cNvPr>
          <p:cNvGrpSpPr/>
          <p:nvPr/>
        </p:nvGrpSpPr>
        <p:grpSpPr>
          <a:xfrm>
            <a:off x="629983" y="3195620"/>
            <a:ext cx="457200" cy="457200"/>
            <a:chOff x="6146480" y="2855717"/>
            <a:chExt cx="362309" cy="361971"/>
          </a:xfrm>
          <a:solidFill>
            <a:schemeClr val="tx1"/>
          </a:solidFill>
        </p:grpSpPr>
        <p:sp>
          <p:nvSpPr>
            <p:cNvPr id="8" name="Graphic 4">
              <a:extLst>
                <a:ext uri="{FF2B5EF4-FFF2-40B4-BE49-F238E27FC236}">
                  <a16:creationId xmlns:a16="http://schemas.microsoft.com/office/drawing/2014/main" id="{99FD19DD-BB64-BA15-AFFA-2146A9A9E1A2}"/>
                </a:ext>
              </a:extLst>
            </p:cNvPr>
            <p:cNvSpPr/>
            <p:nvPr/>
          </p:nvSpPr>
          <p:spPr>
            <a:xfrm>
              <a:off x="6253192" y="2964245"/>
              <a:ext cx="148246" cy="148108"/>
            </a:xfrm>
            <a:custGeom>
              <a:avLst/>
              <a:gdLst>
                <a:gd name="connsiteX0" fmla="*/ 148247 w 148246"/>
                <a:gd name="connsiteY0" fmla="*/ 74054 h 148108"/>
                <a:gd name="connsiteX1" fmla="*/ 74124 w 148246"/>
                <a:gd name="connsiteY1" fmla="*/ 0 h 148108"/>
                <a:gd name="connsiteX2" fmla="*/ 0 w 148246"/>
                <a:gd name="connsiteY2" fmla="*/ 74054 h 148108"/>
                <a:gd name="connsiteX3" fmla="*/ 74124 w 148246"/>
                <a:gd name="connsiteY3" fmla="*/ 148108 h 148108"/>
                <a:gd name="connsiteX4" fmla="*/ 74124 w 148246"/>
                <a:gd name="connsiteY4" fmla="*/ 148108 h 148108"/>
                <a:gd name="connsiteX5" fmla="*/ 148247 w 148246"/>
                <a:gd name="connsiteY5" fmla="*/ 74054 h 148108"/>
                <a:gd name="connsiteX6" fmla="*/ 95210 w 148246"/>
                <a:gd name="connsiteY6" fmla="*/ 70862 h 148108"/>
                <a:gd name="connsiteX7" fmla="*/ 79235 w 148246"/>
                <a:gd name="connsiteY7" fmla="*/ 86184 h 148108"/>
                <a:gd name="connsiteX8" fmla="*/ 79235 w 148246"/>
                <a:gd name="connsiteY8" fmla="*/ 86184 h 148108"/>
                <a:gd name="connsiteX9" fmla="*/ 79235 w 148246"/>
                <a:gd name="connsiteY9" fmla="*/ 86184 h 148108"/>
                <a:gd name="connsiteX10" fmla="*/ 77957 w 148246"/>
                <a:gd name="connsiteY10" fmla="*/ 86822 h 148108"/>
                <a:gd name="connsiteX11" fmla="*/ 77318 w 148246"/>
                <a:gd name="connsiteY11" fmla="*/ 87460 h 148108"/>
                <a:gd name="connsiteX12" fmla="*/ 74762 w 148246"/>
                <a:gd name="connsiteY12" fmla="*/ 88099 h 148108"/>
                <a:gd name="connsiteX13" fmla="*/ 72207 w 148246"/>
                <a:gd name="connsiteY13" fmla="*/ 87460 h 148108"/>
                <a:gd name="connsiteX14" fmla="*/ 71567 w 148246"/>
                <a:gd name="connsiteY14" fmla="*/ 86822 h 148108"/>
                <a:gd name="connsiteX15" fmla="*/ 70289 w 148246"/>
                <a:gd name="connsiteY15" fmla="*/ 86184 h 148108"/>
                <a:gd name="connsiteX16" fmla="*/ 38340 w 148246"/>
                <a:gd name="connsiteY16" fmla="*/ 54902 h 148108"/>
                <a:gd name="connsiteX17" fmla="*/ 38340 w 148246"/>
                <a:gd name="connsiteY17" fmla="*/ 45965 h 148108"/>
                <a:gd name="connsiteX18" fmla="*/ 47286 w 148246"/>
                <a:gd name="connsiteY18" fmla="*/ 45965 h 148108"/>
                <a:gd name="connsiteX19" fmla="*/ 74762 w 148246"/>
                <a:gd name="connsiteY19" fmla="*/ 73416 h 148108"/>
                <a:gd name="connsiteX20" fmla="*/ 86264 w 148246"/>
                <a:gd name="connsiteY20" fmla="*/ 61925 h 148108"/>
                <a:gd name="connsiteX21" fmla="*/ 95210 w 148246"/>
                <a:gd name="connsiteY21" fmla="*/ 61286 h 148108"/>
                <a:gd name="connsiteX22" fmla="*/ 95849 w 148246"/>
                <a:gd name="connsiteY22" fmla="*/ 70224 h 148108"/>
                <a:gd name="connsiteX23" fmla="*/ 95210 w 148246"/>
                <a:gd name="connsiteY23" fmla="*/ 70862 h 148108"/>
                <a:gd name="connsiteX24" fmla="*/ 95210 w 148246"/>
                <a:gd name="connsiteY24" fmla="*/ 70862 h 148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48246" h="148108">
                  <a:moveTo>
                    <a:pt x="148247" y="74054"/>
                  </a:moveTo>
                  <a:cubicBezTo>
                    <a:pt x="148247" y="33197"/>
                    <a:pt x="115019" y="0"/>
                    <a:pt x="74124" y="0"/>
                  </a:cubicBezTo>
                  <a:cubicBezTo>
                    <a:pt x="33228" y="0"/>
                    <a:pt x="0" y="33197"/>
                    <a:pt x="0" y="74054"/>
                  </a:cubicBezTo>
                  <a:cubicBezTo>
                    <a:pt x="0" y="114912"/>
                    <a:pt x="33228" y="148108"/>
                    <a:pt x="74124" y="148108"/>
                  </a:cubicBezTo>
                  <a:lnTo>
                    <a:pt x="74124" y="148108"/>
                  </a:lnTo>
                  <a:cubicBezTo>
                    <a:pt x="115019" y="147470"/>
                    <a:pt x="148247" y="114912"/>
                    <a:pt x="148247" y="74054"/>
                  </a:cubicBezTo>
                  <a:close/>
                  <a:moveTo>
                    <a:pt x="95210" y="70862"/>
                  </a:moveTo>
                  <a:lnTo>
                    <a:pt x="79235" y="86184"/>
                  </a:lnTo>
                  <a:lnTo>
                    <a:pt x="79235" y="86184"/>
                  </a:lnTo>
                  <a:lnTo>
                    <a:pt x="79235" y="86184"/>
                  </a:lnTo>
                  <a:cubicBezTo>
                    <a:pt x="78597" y="86822"/>
                    <a:pt x="78597" y="86822"/>
                    <a:pt x="77957" y="86822"/>
                  </a:cubicBezTo>
                  <a:lnTo>
                    <a:pt x="77318" y="87460"/>
                  </a:lnTo>
                  <a:cubicBezTo>
                    <a:pt x="76679" y="87460"/>
                    <a:pt x="76040" y="88099"/>
                    <a:pt x="74762" y="88099"/>
                  </a:cubicBezTo>
                  <a:cubicBezTo>
                    <a:pt x="74124" y="88099"/>
                    <a:pt x="72845" y="88099"/>
                    <a:pt x="72207" y="87460"/>
                  </a:cubicBezTo>
                  <a:lnTo>
                    <a:pt x="71567" y="86822"/>
                  </a:lnTo>
                  <a:cubicBezTo>
                    <a:pt x="70929" y="86822"/>
                    <a:pt x="70289" y="86184"/>
                    <a:pt x="70289" y="86184"/>
                  </a:cubicBezTo>
                  <a:lnTo>
                    <a:pt x="38340" y="54902"/>
                  </a:lnTo>
                  <a:cubicBezTo>
                    <a:pt x="35784" y="52349"/>
                    <a:pt x="35784" y="48518"/>
                    <a:pt x="38340" y="45965"/>
                  </a:cubicBezTo>
                  <a:cubicBezTo>
                    <a:pt x="40896" y="43411"/>
                    <a:pt x="44730" y="43411"/>
                    <a:pt x="47286" y="45965"/>
                  </a:cubicBezTo>
                  <a:lnTo>
                    <a:pt x="74762" y="73416"/>
                  </a:lnTo>
                  <a:lnTo>
                    <a:pt x="86264" y="61925"/>
                  </a:lnTo>
                  <a:cubicBezTo>
                    <a:pt x="88820" y="59371"/>
                    <a:pt x="92654" y="59371"/>
                    <a:pt x="95210" y="61286"/>
                  </a:cubicBezTo>
                  <a:cubicBezTo>
                    <a:pt x="97766" y="63201"/>
                    <a:pt x="97766" y="67670"/>
                    <a:pt x="95849" y="70224"/>
                  </a:cubicBezTo>
                  <a:cubicBezTo>
                    <a:pt x="95849" y="70224"/>
                    <a:pt x="95210" y="70224"/>
                    <a:pt x="95210" y="70862"/>
                  </a:cubicBezTo>
                  <a:lnTo>
                    <a:pt x="95210" y="70862"/>
                  </a:lnTo>
                  <a:close/>
                </a:path>
              </a:pathLst>
            </a:custGeom>
            <a:grpFill/>
            <a:ln w="6390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" name="Graphic 4">
              <a:extLst>
                <a:ext uri="{FF2B5EF4-FFF2-40B4-BE49-F238E27FC236}">
                  <a16:creationId xmlns:a16="http://schemas.microsoft.com/office/drawing/2014/main" id="{44BA7870-ADEB-1902-D798-82F34DCE953D}"/>
                </a:ext>
              </a:extLst>
            </p:cNvPr>
            <p:cNvSpPr/>
            <p:nvPr/>
          </p:nvSpPr>
          <p:spPr>
            <a:xfrm>
              <a:off x="6146480" y="2855717"/>
              <a:ext cx="362309" cy="361971"/>
            </a:xfrm>
            <a:custGeom>
              <a:avLst/>
              <a:gdLst>
                <a:gd name="connsiteX0" fmla="*/ 181474 w 362309"/>
                <a:gd name="connsiteY0" fmla="*/ 0 h 361971"/>
                <a:gd name="connsiteX1" fmla="*/ 0 w 362309"/>
                <a:gd name="connsiteY1" fmla="*/ 180667 h 361971"/>
                <a:gd name="connsiteX2" fmla="*/ 180835 w 362309"/>
                <a:gd name="connsiteY2" fmla="*/ 361972 h 361971"/>
                <a:gd name="connsiteX3" fmla="*/ 362309 w 362309"/>
                <a:gd name="connsiteY3" fmla="*/ 181305 h 361971"/>
                <a:gd name="connsiteX4" fmla="*/ 362309 w 362309"/>
                <a:gd name="connsiteY4" fmla="*/ 181305 h 361971"/>
                <a:gd name="connsiteX5" fmla="*/ 181474 w 362309"/>
                <a:gd name="connsiteY5" fmla="*/ 0 h 361971"/>
                <a:gd name="connsiteX6" fmla="*/ 88820 w 362309"/>
                <a:gd name="connsiteY6" fmla="*/ 130872 h 361971"/>
                <a:gd name="connsiteX7" fmla="*/ 88820 w 362309"/>
                <a:gd name="connsiteY7" fmla="*/ 102144 h 361971"/>
                <a:gd name="connsiteX8" fmla="*/ 88820 w 362309"/>
                <a:gd name="connsiteY8" fmla="*/ 102144 h 361971"/>
                <a:gd name="connsiteX9" fmla="*/ 108629 w 362309"/>
                <a:gd name="connsiteY9" fmla="*/ 82353 h 361971"/>
                <a:gd name="connsiteX10" fmla="*/ 137384 w 362309"/>
                <a:gd name="connsiteY10" fmla="*/ 82353 h 361971"/>
                <a:gd name="connsiteX11" fmla="*/ 137384 w 362309"/>
                <a:gd name="connsiteY11" fmla="*/ 91291 h 361971"/>
                <a:gd name="connsiteX12" fmla="*/ 128438 w 362309"/>
                <a:gd name="connsiteY12" fmla="*/ 91291 h 361971"/>
                <a:gd name="connsiteX13" fmla="*/ 128438 w 362309"/>
                <a:gd name="connsiteY13" fmla="*/ 91291 h 361971"/>
                <a:gd name="connsiteX14" fmla="*/ 117575 w 362309"/>
                <a:gd name="connsiteY14" fmla="*/ 91291 h 361971"/>
                <a:gd name="connsiteX15" fmla="*/ 97766 w 362309"/>
                <a:gd name="connsiteY15" fmla="*/ 111081 h 361971"/>
                <a:gd name="connsiteX16" fmla="*/ 97766 w 362309"/>
                <a:gd name="connsiteY16" fmla="*/ 121934 h 361971"/>
                <a:gd name="connsiteX17" fmla="*/ 97766 w 362309"/>
                <a:gd name="connsiteY17" fmla="*/ 121934 h 361971"/>
                <a:gd name="connsiteX18" fmla="*/ 97766 w 362309"/>
                <a:gd name="connsiteY18" fmla="*/ 130872 h 361971"/>
                <a:gd name="connsiteX19" fmla="*/ 93293 w 362309"/>
                <a:gd name="connsiteY19" fmla="*/ 132787 h 361971"/>
                <a:gd name="connsiteX20" fmla="*/ 88820 w 362309"/>
                <a:gd name="connsiteY20" fmla="*/ 130872 h 361971"/>
                <a:gd name="connsiteX21" fmla="*/ 251124 w 362309"/>
                <a:gd name="connsiteY21" fmla="*/ 275788 h 361971"/>
                <a:gd name="connsiteX22" fmla="*/ 247929 w 362309"/>
                <a:gd name="connsiteY22" fmla="*/ 284087 h 361971"/>
                <a:gd name="connsiteX23" fmla="*/ 245373 w 362309"/>
                <a:gd name="connsiteY23" fmla="*/ 284725 h 361971"/>
                <a:gd name="connsiteX24" fmla="*/ 239623 w 362309"/>
                <a:gd name="connsiteY24" fmla="*/ 281533 h 361971"/>
                <a:gd name="connsiteX25" fmla="*/ 226843 w 362309"/>
                <a:gd name="connsiteY25" fmla="*/ 255998 h 361971"/>
                <a:gd name="connsiteX26" fmla="*/ 135466 w 362309"/>
                <a:gd name="connsiteY26" fmla="*/ 255998 h 361971"/>
                <a:gd name="connsiteX27" fmla="*/ 122686 w 362309"/>
                <a:gd name="connsiteY27" fmla="*/ 281533 h 361971"/>
                <a:gd name="connsiteX28" fmla="*/ 116936 w 362309"/>
                <a:gd name="connsiteY28" fmla="*/ 284725 h 361971"/>
                <a:gd name="connsiteX29" fmla="*/ 113741 w 362309"/>
                <a:gd name="connsiteY29" fmla="*/ 284087 h 361971"/>
                <a:gd name="connsiteX30" fmla="*/ 110546 w 362309"/>
                <a:gd name="connsiteY30" fmla="*/ 275788 h 361971"/>
                <a:gd name="connsiteX31" fmla="*/ 124604 w 362309"/>
                <a:gd name="connsiteY31" fmla="*/ 248337 h 361971"/>
                <a:gd name="connsiteX32" fmla="*/ 114380 w 362309"/>
                <a:gd name="connsiteY32" fmla="*/ 126403 h 361971"/>
                <a:gd name="connsiteX33" fmla="*/ 236428 w 362309"/>
                <a:gd name="connsiteY33" fmla="*/ 116188 h 361971"/>
                <a:gd name="connsiteX34" fmla="*/ 246651 w 362309"/>
                <a:gd name="connsiteY34" fmla="*/ 238122 h 361971"/>
                <a:gd name="connsiteX35" fmla="*/ 236428 w 362309"/>
                <a:gd name="connsiteY35" fmla="*/ 248337 h 361971"/>
                <a:gd name="connsiteX36" fmla="*/ 251124 w 362309"/>
                <a:gd name="connsiteY36" fmla="*/ 275788 h 361971"/>
                <a:gd name="connsiteX37" fmla="*/ 273489 w 362309"/>
                <a:gd name="connsiteY37" fmla="*/ 130872 h 361971"/>
                <a:gd name="connsiteX38" fmla="*/ 264543 w 362309"/>
                <a:gd name="connsiteY38" fmla="*/ 130872 h 361971"/>
                <a:gd name="connsiteX39" fmla="*/ 264543 w 362309"/>
                <a:gd name="connsiteY39" fmla="*/ 121934 h 361971"/>
                <a:gd name="connsiteX40" fmla="*/ 264543 w 362309"/>
                <a:gd name="connsiteY40" fmla="*/ 111081 h 361971"/>
                <a:gd name="connsiteX41" fmla="*/ 244735 w 362309"/>
                <a:gd name="connsiteY41" fmla="*/ 91291 h 361971"/>
                <a:gd name="connsiteX42" fmla="*/ 233872 w 362309"/>
                <a:gd name="connsiteY42" fmla="*/ 91291 h 361971"/>
                <a:gd name="connsiteX43" fmla="*/ 224925 w 362309"/>
                <a:gd name="connsiteY43" fmla="*/ 90652 h 361971"/>
                <a:gd name="connsiteX44" fmla="*/ 224925 w 362309"/>
                <a:gd name="connsiteY44" fmla="*/ 82353 h 361971"/>
                <a:gd name="connsiteX45" fmla="*/ 253680 w 362309"/>
                <a:gd name="connsiteY45" fmla="*/ 82353 h 361971"/>
                <a:gd name="connsiteX46" fmla="*/ 273489 w 362309"/>
                <a:gd name="connsiteY46" fmla="*/ 102144 h 361971"/>
                <a:gd name="connsiteX47" fmla="*/ 273489 w 362309"/>
                <a:gd name="connsiteY47" fmla="*/ 130872 h 361971"/>
                <a:gd name="connsiteX48" fmla="*/ 273489 w 362309"/>
                <a:gd name="connsiteY48" fmla="*/ 130872 h 361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362309" h="361971">
                  <a:moveTo>
                    <a:pt x="181474" y="0"/>
                  </a:moveTo>
                  <a:cubicBezTo>
                    <a:pt x="81152" y="0"/>
                    <a:pt x="0" y="81076"/>
                    <a:pt x="0" y="180667"/>
                  </a:cubicBezTo>
                  <a:cubicBezTo>
                    <a:pt x="0" y="280257"/>
                    <a:pt x="81152" y="361972"/>
                    <a:pt x="180835" y="361972"/>
                  </a:cubicBezTo>
                  <a:cubicBezTo>
                    <a:pt x="281157" y="361972"/>
                    <a:pt x="362309" y="280895"/>
                    <a:pt x="362309" y="181305"/>
                  </a:cubicBezTo>
                  <a:cubicBezTo>
                    <a:pt x="362309" y="181305"/>
                    <a:pt x="362309" y="181305"/>
                    <a:pt x="362309" y="181305"/>
                  </a:cubicBezTo>
                  <a:cubicBezTo>
                    <a:pt x="362309" y="81076"/>
                    <a:pt x="281157" y="0"/>
                    <a:pt x="181474" y="0"/>
                  </a:cubicBezTo>
                  <a:close/>
                  <a:moveTo>
                    <a:pt x="88820" y="130872"/>
                  </a:moveTo>
                  <a:cubicBezTo>
                    <a:pt x="81152" y="123211"/>
                    <a:pt x="80513" y="109804"/>
                    <a:pt x="88820" y="102144"/>
                  </a:cubicBezTo>
                  <a:cubicBezTo>
                    <a:pt x="88820" y="102144"/>
                    <a:pt x="88820" y="102144"/>
                    <a:pt x="88820" y="102144"/>
                  </a:cubicBezTo>
                  <a:lnTo>
                    <a:pt x="108629" y="82353"/>
                  </a:lnTo>
                  <a:cubicBezTo>
                    <a:pt x="116936" y="74692"/>
                    <a:pt x="129716" y="74692"/>
                    <a:pt x="137384" y="82353"/>
                  </a:cubicBezTo>
                  <a:cubicBezTo>
                    <a:pt x="139939" y="84907"/>
                    <a:pt x="139939" y="88737"/>
                    <a:pt x="137384" y="91291"/>
                  </a:cubicBezTo>
                  <a:cubicBezTo>
                    <a:pt x="134828" y="93844"/>
                    <a:pt x="130994" y="93844"/>
                    <a:pt x="128438" y="91291"/>
                  </a:cubicBezTo>
                  <a:cubicBezTo>
                    <a:pt x="128438" y="91291"/>
                    <a:pt x="128438" y="91291"/>
                    <a:pt x="128438" y="91291"/>
                  </a:cubicBezTo>
                  <a:cubicBezTo>
                    <a:pt x="125243" y="88737"/>
                    <a:pt x="120770" y="88737"/>
                    <a:pt x="117575" y="91291"/>
                  </a:cubicBezTo>
                  <a:lnTo>
                    <a:pt x="97766" y="111081"/>
                  </a:lnTo>
                  <a:cubicBezTo>
                    <a:pt x="94571" y="114273"/>
                    <a:pt x="94571" y="118742"/>
                    <a:pt x="97766" y="121934"/>
                  </a:cubicBezTo>
                  <a:cubicBezTo>
                    <a:pt x="97766" y="121934"/>
                    <a:pt x="97766" y="121934"/>
                    <a:pt x="97766" y="121934"/>
                  </a:cubicBezTo>
                  <a:cubicBezTo>
                    <a:pt x="100322" y="124488"/>
                    <a:pt x="100322" y="128318"/>
                    <a:pt x="97766" y="130872"/>
                  </a:cubicBezTo>
                  <a:cubicBezTo>
                    <a:pt x="96488" y="132148"/>
                    <a:pt x="95210" y="132787"/>
                    <a:pt x="93293" y="132787"/>
                  </a:cubicBezTo>
                  <a:cubicBezTo>
                    <a:pt x="91376" y="132787"/>
                    <a:pt x="90098" y="132148"/>
                    <a:pt x="88820" y="130872"/>
                  </a:cubicBezTo>
                  <a:close/>
                  <a:moveTo>
                    <a:pt x="251124" y="275788"/>
                  </a:moveTo>
                  <a:cubicBezTo>
                    <a:pt x="252403" y="278980"/>
                    <a:pt x="251124" y="282810"/>
                    <a:pt x="247929" y="284087"/>
                  </a:cubicBezTo>
                  <a:cubicBezTo>
                    <a:pt x="247290" y="284725"/>
                    <a:pt x="246013" y="284725"/>
                    <a:pt x="245373" y="284725"/>
                  </a:cubicBezTo>
                  <a:cubicBezTo>
                    <a:pt x="242818" y="284725"/>
                    <a:pt x="240900" y="283449"/>
                    <a:pt x="239623" y="281533"/>
                  </a:cubicBezTo>
                  <a:lnTo>
                    <a:pt x="226843" y="255998"/>
                  </a:lnTo>
                  <a:cubicBezTo>
                    <a:pt x="198727" y="273234"/>
                    <a:pt x="163582" y="273234"/>
                    <a:pt x="135466" y="255998"/>
                  </a:cubicBezTo>
                  <a:lnTo>
                    <a:pt x="122686" y="281533"/>
                  </a:lnTo>
                  <a:cubicBezTo>
                    <a:pt x="121409" y="283449"/>
                    <a:pt x="119492" y="284725"/>
                    <a:pt x="116936" y="284725"/>
                  </a:cubicBezTo>
                  <a:cubicBezTo>
                    <a:pt x="115658" y="284725"/>
                    <a:pt x="115019" y="284725"/>
                    <a:pt x="113741" y="284087"/>
                  </a:cubicBezTo>
                  <a:cubicBezTo>
                    <a:pt x="110546" y="282810"/>
                    <a:pt x="109268" y="278980"/>
                    <a:pt x="110546" y="275788"/>
                  </a:cubicBezTo>
                  <a:lnTo>
                    <a:pt x="124604" y="248337"/>
                  </a:lnTo>
                  <a:cubicBezTo>
                    <a:pt x="88181" y="217055"/>
                    <a:pt x="83708" y="162792"/>
                    <a:pt x="114380" y="126403"/>
                  </a:cubicBezTo>
                  <a:cubicBezTo>
                    <a:pt x="145051" y="90014"/>
                    <a:pt x="200005" y="85545"/>
                    <a:pt x="236428" y="116188"/>
                  </a:cubicBezTo>
                  <a:cubicBezTo>
                    <a:pt x="272850" y="147470"/>
                    <a:pt x="277323" y="201734"/>
                    <a:pt x="246651" y="238122"/>
                  </a:cubicBezTo>
                  <a:cubicBezTo>
                    <a:pt x="243456" y="241953"/>
                    <a:pt x="240261" y="245145"/>
                    <a:pt x="236428" y="248337"/>
                  </a:cubicBezTo>
                  <a:lnTo>
                    <a:pt x="251124" y="275788"/>
                  </a:lnTo>
                  <a:close/>
                  <a:moveTo>
                    <a:pt x="273489" y="130872"/>
                  </a:moveTo>
                  <a:cubicBezTo>
                    <a:pt x="270933" y="133425"/>
                    <a:pt x="267099" y="133425"/>
                    <a:pt x="264543" y="130872"/>
                  </a:cubicBezTo>
                  <a:cubicBezTo>
                    <a:pt x="261987" y="128318"/>
                    <a:pt x="261987" y="124488"/>
                    <a:pt x="264543" y="121934"/>
                  </a:cubicBezTo>
                  <a:cubicBezTo>
                    <a:pt x="267738" y="118742"/>
                    <a:pt x="267738" y="114273"/>
                    <a:pt x="264543" y="111081"/>
                  </a:cubicBezTo>
                  <a:lnTo>
                    <a:pt x="244735" y="91291"/>
                  </a:lnTo>
                  <a:cubicBezTo>
                    <a:pt x="241540" y="88737"/>
                    <a:pt x="237067" y="88737"/>
                    <a:pt x="233872" y="91291"/>
                  </a:cubicBezTo>
                  <a:cubicBezTo>
                    <a:pt x="231315" y="93844"/>
                    <a:pt x="226843" y="93206"/>
                    <a:pt x="224925" y="90652"/>
                  </a:cubicBezTo>
                  <a:cubicBezTo>
                    <a:pt x="223009" y="88099"/>
                    <a:pt x="223009" y="84907"/>
                    <a:pt x="224925" y="82353"/>
                  </a:cubicBezTo>
                  <a:cubicBezTo>
                    <a:pt x="233233" y="74692"/>
                    <a:pt x="246013" y="74692"/>
                    <a:pt x="253680" y="82353"/>
                  </a:cubicBezTo>
                  <a:lnTo>
                    <a:pt x="273489" y="102144"/>
                  </a:lnTo>
                  <a:cubicBezTo>
                    <a:pt x="281796" y="109804"/>
                    <a:pt x="281796" y="123211"/>
                    <a:pt x="273489" y="130872"/>
                  </a:cubicBezTo>
                  <a:lnTo>
                    <a:pt x="273489" y="130872"/>
                  </a:lnTo>
                  <a:close/>
                </a:path>
              </a:pathLst>
            </a:custGeom>
            <a:grpFill/>
            <a:ln w="6390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28" name="Graphic 4">
            <a:extLst>
              <a:ext uri="{FF2B5EF4-FFF2-40B4-BE49-F238E27FC236}">
                <a16:creationId xmlns:a16="http://schemas.microsoft.com/office/drawing/2014/main" id="{55119062-2F1E-463F-B3CB-2CC64E05EAD7}"/>
              </a:ext>
            </a:extLst>
          </p:cNvPr>
          <p:cNvGrpSpPr/>
          <p:nvPr/>
        </p:nvGrpSpPr>
        <p:grpSpPr>
          <a:xfrm>
            <a:off x="629983" y="2159688"/>
            <a:ext cx="457200" cy="457200"/>
            <a:chOff x="10324860" y="2855717"/>
            <a:chExt cx="361674" cy="361333"/>
          </a:xfrm>
          <a:solidFill>
            <a:schemeClr val="tx1"/>
          </a:solidFill>
        </p:grpSpPr>
        <p:sp>
          <p:nvSpPr>
            <p:cNvPr id="29" name="Graphic 4">
              <a:extLst>
                <a:ext uri="{FF2B5EF4-FFF2-40B4-BE49-F238E27FC236}">
                  <a16:creationId xmlns:a16="http://schemas.microsoft.com/office/drawing/2014/main" id="{453C8FDF-7145-6507-A371-B0AEA8D09637}"/>
                </a:ext>
              </a:extLst>
            </p:cNvPr>
            <p:cNvSpPr/>
            <p:nvPr/>
          </p:nvSpPr>
          <p:spPr>
            <a:xfrm>
              <a:off x="10413041" y="2943816"/>
              <a:ext cx="130354" cy="130233"/>
            </a:xfrm>
            <a:custGeom>
              <a:avLst/>
              <a:gdLst>
                <a:gd name="connsiteX0" fmla="*/ 130355 w 130354"/>
                <a:gd name="connsiteY0" fmla="*/ 65117 h 130233"/>
                <a:gd name="connsiteX1" fmla="*/ 65178 w 130354"/>
                <a:gd name="connsiteY1" fmla="*/ 130233 h 130233"/>
                <a:gd name="connsiteX2" fmla="*/ 1 w 130354"/>
                <a:gd name="connsiteY2" fmla="*/ 65117 h 130233"/>
                <a:gd name="connsiteX3" fmla="*/ 65178 w 130354"/>
                <a:gd name="connsiteY3" fmla="*/ 0 h 130233"/>
                <a:gd name="connsiteX4" fmla="*/ 130355 w 130354"/>
                <a:gd name="connsiteY4" fmla="*/ 65117 h 130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354" h="130233">
                  <a:moveTo>
                    <a:pt x="130355" y="65117"/>
                  </a:moveTo>
                  <a:cubicBezTo>
                    <a:pt x="130355" y="101080"/>
                    <a:pt x="101174" y="130233"/>
                    <a:pt x="65178" y="130233"/>
                  </a:cubicBezTo>
                  <a:cubicBezTo>
                    <a:pt x="29181" y="130233"/>
                    <a:pt x="1" y="101080"/>
                    <a:pt x="1" y="65117"/>
                  </a:cubicBezTo>
                  <a:cubicBezTo>
                    <a:pt x="1" y="29154"/>
                    <a:pt x="29181" y="0"/>
                    <a:pt x="65178" y="0"/>
                  </a:cubicBezTo>
                  <a:cubicBezTo>
                    <a:pt x="101174" y="0"/>
                    <a:pt x="130355" y="29154"/>
                    <a:pt x="130355" y="65117"/>
                  </a:cubicBezTo>
                  <a:close/>
                </a:path>
              </a:pathLst>
            </a:custGeom>
            <a:grpFill/>
            <a:ln w="6390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0" name="Graphic 4">
              <a:extLst>
                <a:ext uri="{FF2B5EF4-FFF2-40B4-BE49-F238E27FC236}">
                  <a16:creationId xmlns:a16="http://schemas.microsoft.com/office/drawing/2014/main" id="{9F5E9E32-B8AD-4D61-E907-73E04F8A568C}"/>
                </a:ext>
              </a:extLst>
            </p:cNvPr>
            <p:cNvSpPr/>
            <p:nvPr/>
          </p:nvSpPr>
          <p:spPr>
            <a:xfrm>
              <a:off x="10324860" y="2855717"/>
              <a:ext cx="361674" cy="361333"/>
            </a:xfrm>
            <a:custGeom>
              <a:avLst/>
              <a:gdLst>
                <a:gd name="connsiteX0" fmla="*/ 180835 w 361674"/>
                <a:gd name="connsiteY0" fmla="*/ 0 h 361333"/>
                <a:gd name="connsiteX1" fmla="*/ 0 w 361674"/>
                <a:gd name="connsiteY1" fmla="*/ 180667 h 361333"/>
                <a:gd name="connsiteX2" fmla="*/ 180835 w 361674"/>
                <a:gd name="connsiteY2" fmla="*/ 361333 h 361333"/>
                <a:gd name="connsiteX3" fmla="*/ 361670 w 361674"/>
                <a:gd name="connsiteY3" fmla="*/ 180667 h 361333"/>
                <a:gd name="connsiteX4" fmla="*/ 180835 w 361674"/>
                <a:gd name="connsiteY4" fmla="*/ 0 h 361333"/>
                <a:gd name="connsiteX5" fmla="*/ 284352 w 361674"/>
                <a:gd name="connsiteY5" fmla="*/ 284087 h 361333"/>
                <a:gd name="connsiteX6" fmla="*/ 279879 w 361674"/>
                <a:gd name="connsiteY6" fmla="*/ 286002 h 361333"/>
                <a:gd name="connsiteX7" fmla="*/ 275406 w 361674"/>
                <a:gd name="connsiteY7" fmla="*/ 284087 h 361333"/>
                <a:gd name="connsiteX8" fmla="*/ 203200 w 361674"/>
                <a:gd name="connsiteY8" fmla="*/ 211948 h 361333"/>
                <a:gd name="connsiteX9" fmla="*/ 152719 w 361674"/>
                <a:gd name="connsiteY9" fmla="*/ 230462 h 361333"/>
                <a:gd name="connsiteX10" fmla="*/ 74762 w 361674"/>
                <a:gd name="connsiteY10" fmla="*/ 152577 h 361333"/>
                <a:gd name="connsiteX11" fmla="*/ 152719 w 361674"/>
                <a:gd name="connsiteY11" fmla="*/ 74692 h 361333"/>
                <a:gd name="connsiteX12" fmla="*/ 230677 w 361674"/>
                <a:gd name="connsiteY12" fmla="*/ 152577 h 361333"/>
                <a:gd name="connsiteX13" fmla="*/ 212146 w 361674"/>
                <a:gd name="connsiteY13" fmla="*/ 202372 h 361333"/>
                <a:gd name="connsiteX14" fmla="*/ 284352 w 361674"/>
                <a:gd name="connsiteY14" fmla="*/ 274511 h 361333"/>
                <a:gd name="connsiteX15" fmla="*/ 284352 w 361674"/>
                <a:gd name="connsiteY15" fmla="*/ 284087 h 3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1674" h="361333">
                  <a:moveTo>
                    <a:pt x="180835" y="0"/>
                  </a:moveTo>
                  <a:cubicBezTo>
                    <a:pt x="80513" y="0"/>
                    <a:pt x="0" y="81076"/>
                    <a:pt x="0" y="180667"/>
                  </a:cubicBezTo>
                  <a:cubicBezTo>
                    <a:pt x="0" y="280895"/>
                    <a:pt x="81152" y="361333"/>
                    <a:pt x="180835" y="361333"/>
                  </a:cubicBezTo>
                  <a:cubicBezTo>
                    <a:pt x="281157" y="361333"/>
                    <a:pt x="361670" y="280257"/>
                    <a:pt x="361670" y="180667"/>
                  </a:cubicBezTo>
                  <a:cubicBezTo>
                    <a:pt x="362309" y="80438"/>
                    <a:pt x="281157" y="0"/>
                    <a:pt x="180835" y="0"/>
                  </a:cubicBezTo>
                  <a:close/>
                  <a:moveTo>
                    <a:pt x="284352" y="284087"/>
                  </a:moveTo>
                  <a:cubicBezTo>
                    <a:pt x="283074" y="285364"/>
                    <a:pt x="281157" y="286002"/>
                    <a:pt x="279879" y="286002"/>
                  </a:cubicBezTo>
                  <a:cubicBezTo>
                    <a:pt x="278601" y="286002"/>
                    <a:pt x="276684" y="285364"/>
                    <a:pt x="275406" y="284087"/>
                  </a:cubicBezTo>
                  <a:lnTo>
                    <a:pt x="203200" y="211948"/>
                  </a:lnTo>
                  <a:cubicBezTo>
                    <a:pt x="189781" y="223439"/>
                    <a:pt x="171889" y="230462"/>
                    <a:pt x="152719" y="230462"/>
                  </a:cubicBezTo>
                  <a:cubicBezTo>
                    <a:pt x="109907" y="230462"/>
                    <a:pt x="74762" y="195350"/>
                    <a:pt x="74762" y="152577"/>
                  </a:cubicBezTo>
                  <a:cubicBezTo>
                    <a:pt x="74762" y="109804"/>
                    <a:pt x="109907" y="74692"/>
                    <a:pt x="152719" y="74692"/>
                  </a:cubicBezTo>
                  <a:cubicBezTo>
                    <a:pt x="195532" y="74692"/>
                    <a:pt x="230677" y="109804"/>
                    <a:pt x="230677" y="152577"/>
                  </a:cubicBezTo>
                  <a:cubicBezTo>
                    <a:pt x="230677" y="171729"/>
                    <a:pt x="223648" y="188966"/>
                    <a:pt x="212146" y="202372"/>
                  </a:cubicBezTo>
                  <a:lnTo>
                    <a:pt x="284352" y="274511"/>
                  </a:lnTo>
                  <a:cubicBezTo>
                    <a:pt x="286908" y="277703"/>
                    <a:pt x="286908" y="281533"/>
                    <a:pt x="284352" y="284087"/>
                  </a:cubicBezTo>
                  <a:close/>
                </a:path>
              </a:pathLst>
            </a:custGeom>
            <a:grpFill/>
            <a:ln w="6390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31" name="Graphic 1100">
            <a:extLst>
              <a:ext uri="{FF2B5EF4-FFF2-40B4-BE49-F238E27FC236}">
                <a16:creationId xmlns:a16="http://schemas.microsoft.com/office/drawing/2014/main" id="{C8C6542F-A3DA-280F-81D4-E83CB5D7EEF7}"/>
              </a:ext>
            </a:extLst>
          </p:cNvPr>
          <p:cNvGrpSpPr/>
          <p:nvPr/>
        </p:nvGrpSpPr>
        <p:grpSpPr>
          <a:xfrm>
            <a:off x="609600" y="4303984"/>
            <a:ext cx="457200" cy="457200"/>
            <a:chOff x="6147119" y="4797250"/>
            <a:chExt cx="362309" cy="361971"/>
          </a:xfrm>
          <a:solidFill>
            <a:schemeClr val="tx1"/>
          </a:solidFill>
        </p:grpSpPr>
        <p:sp>
          <p:nvSpPr>
            <p:cNvPr id="32" name="Graphic 1100">
              <a:extLst>
                <a:ext uri="{FF2B5EF4-FFF2-40B4-BE49-F238E27FC236}">
                  <a16:creationId xmlns:a16="http://schemas.microsoft.com/office/drawing/2014/main" id="{23DB3C09-5B53-03DB-DC3E-8F2406DF596A}"/>
                </a:ext>
              </a:extLst>
            </p:cNvPr>
            <p:cNvSpPr/>
            <p:nvPr/>
          </p:nvSpPr>
          <p:spPr>
            <a:xfrm rot="-2700000">
              <a:off x="6249694" y="4913103"/>
              <a:ext cx="23642" cy="90013"/>
            </a:xfrm>
            <a:custGeom>
              <a:avLst/>
              <a:gdLst>
                <a:gd name="connsiteX0" fmla="*/ 0 w 23642"/>
                <a:gd name="connsiteY0" fmla="*/ 0 h 90013"/>
                <a:gd name="connsiteX1" fmla="*/ 23642 w 23642"/>
                <a:gd name="connsiteY1" fmla="*/ 0 h 90013"/>
                <a:gd name="connsiteX2" fmla="*/ 23642 w 23642"/>
                <a:gd name="connsiteY2" fmla="*/ 90013 h 90013"/>
                <a:gd name="connsiteX3" fmla="*/ 0 w 23642"/>
                <a:gd name="connsiteY3" fmla="*/ 90013 h 90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642" h="90013">
                  <a:moveTo>
                    <a:pt x="0" y="0"/>
                  </a:moveTo>
                  <a:lnTo>
                    <a:pt x="23642" y="0"/>
                  </a:lnTo>
                  <a:lnTo>
                    <a:pt x="23642" y="90013"/>
                  </a:lnTo>
                  <a:lnTo>
                    <a:pt x="0" y="90013"/>
                  </a:lnTo>
                  <a:close/>
                </a:path>
              </a:pathLst>
            </a:custGeom>
            <a:grpFill/>
            <a:ln w="3175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3" name="Graphic 1100">
              <a:extLst>
                <a:ext uri="{FF2B5EF4-FFF2-40B4-BE49-F238E27FC236}">
                  <a16:creationId xmlns:a16="http://schemas.microsoft.com/office/drawing/2014/main" id="{3F77FE55-EEA3-D531-EF21-995D93468291}"/>
                </a:ext>
              </a:extLst>
            </p:cNvPr>
            <p:cNvSpPr/>
            <p:nvPr/>
          </p:nvSpPr>
          <p:spPr>
            <a:xfrm>
              <a:off x="6295366" y="4991962"/>
              <a:ext cx="19808" cy="19790"/>
            </a:xfrm>
            <a:custGeom>
              <a:avLst/>
              <a:gdLst>
                <a:gd name="connsiteX0" fmla="*/ 0 w 19808"/>
                <a:gd name="connsiteY0" fmla="*/ 14683 h 19790"/>
                <a:gd name="connsiteX1" fmla="*/ 19809 w 19808"/>
                <a:gd name="connsiteY1" fmla="*/ 19790 h 19790"/>
                <a:gd name="connsiteX2" fmla="*/ 15336 w 19808"/>
                <a:gd name="connsiteY2" fmla="*/ 0 h 19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808" h="19790">
                  <a:moveTo>
                    <a:pt x="0" y="14683"/>
                  </a:moveTo>
                  <a:lnTo>
                    <a:pt x="19809" y="19790"/>
                  </a:lnTo>
                  <a:lnTo>
                    <a:pt x="15336" y="0"/>
                  </a:lnTo>
                  <a:close/>
                </a:path>
              </a:pathLst>
            </a:custGeom>
            <a:grpFill/>
            <a:ln w="3175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4" name="Graphic 1100">
              <a:extLst>
                <a:ext uri="{FF2B5EF4-FFF2-40B4-BE49-F238E27FC236}">
                  <a16:creationId xmlns:a16="http://schemas.microsoft.com/office/drawing/2014/main" id="{DCBECDAC-26B0-67F7-2C9F-0B43C025B163}"/>
                </a:ext>
              </a:extLst>
            </p:cNvPr>
            <p:cNvSpPr/>
            <p:nvPr/>
          </p:nvSpPr>
          <p:spPr>
            <a:xfrm>
              <a:off x="6373323" y="4890456"/>
              <a:ext cx="30032" cy="29366"/>
            </a:xfrm>
            <a:custGeom>
              <a:avLst/>
              <a:gdLst>
                <a:gd name="connsiteX0" fmla="*/ 0 w 30032"/>
                <a:gd name="connsiteY0" fmla="*/ 0 h 29366"/>
                <a:gd name="connsiteX1" fmla="*/ 0 w 30032"/>
                <a:gd name="connsiteY1" fmla="*/ 29367 h 29366"/>
                <a:gd name="connsiteX2" fmla="*/ 30032 w 30032"/>
                <a:gd name="connsiteY2" fmla="*/ 29367 h 29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32" h="29366">
                  <a:moveTo>
                    <a:pt x="0" y="0"/>
                  </a:moveTo>
                  <a:lnTo>
                    <a:pt x="0" y="29367"/>
                  </a:lnTo>
                  <a:lnTo>
                    <a:pt x="30032" y="29367"/>
                  </a:lnTo>
                  <a:close/>
                </a:path>
              </a:pathLst>
            </a:custGeom>
            <a:grpFill/>
            <a:ln w="3175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5" name="Graphic 1100">
              <a:extLst>
                <a:ext uri="{FF2B5EF4-FFF2-40B4-BE49-F238E27FC236}">
                  <a16:creationId xmlns:a16="http://schemas.microsoft.com/office/drawing/2014/main" id="{12A3F5D3-53D0-3E5E-EF7F-FFA5571BE75B}"/>
                </a:ext>
              </a:extLst>
            </p:cNvPr>
            <p:cNvSpPr/>
            <p:nvPr/>
          </p:nvSpPr>
          <p:spPr>
            <a:xfrm>
              <a:off x="6147119" y="4797250"/>
              <a:ext cx="362309" cy="361971"/>
            </a:xfrm>
            <a:custGeom>
              <a:avLst/>
              <a:gdLst>
                <a:gd name="connsiteX0" fmla="*/ 181474 w 362309"/>
                <a:gd name="connsiteY0" fmla="*/ 0 h 361971"/>
                <a:gd name="connsiteX1" fmla="*/ 0 w 362309"/>
                <a:gd name="connsiteY1" fmla="*/ 180667 h 361971"/>
                <a:gd name="connsiteX2" fmla="*/ 180835 w 362309"/>
                <a:gd name="connsiteY2" fmla="*/ 361972 h 361971"/>
                <a:gd name="connsiteX3" fmla="*/ 362310 w 362309"/>
                <a:gd name="connsiteY3" fmla="*/ 181305 h 361971"/>
                <a:gd name="connsiteX4" fmla="*/ 362310 w 362309"/>
                <a:gd name="connsiteY4" fmla="*/ 181305 h 361971"/>
                <a:gd name="connsiteX5" fmla="*/ 181474 w 362309"/>
                <a:gd name="connsiteY5" fmla="*/ 0 h 361971"/>
                <a:gd name="connsiteX6" fmla="*/ 181474 w 362309"/>
                <a:gd name="connsiteY6" fmla="*/ 0 h 361971"/>
                <a:gd name="connsiteX7" fmla="*/ 61343 w 362309"/>
                <a:gd name="connsiteY7" fmla="*/ 133425 h 361971"/>
                <a:gd name="connsiteX8" fmla="*/ 86903 w 362309"/>
                <a:gd name="connsiteY8" fmla="*/ 107889 h 361971"/>
                <a:gd name="connsiteX9" fmla="*/ 95849 w 362309"/>
                <a:gd name="connsiteY9" fmla="*/ 107889 h 361971"/>
                <a:gd name="connsiteX10" fmla="*/ 173167 w 362309"/>
                <a:gd name="connsiteY10" fmla="*/ 185135 h 361971"/>
                <a:gd name="connsiteX11" fmla="*/ 175084 w 362309"/>
                <a:gd name="connsiteY11" fmla="*/ 188327 h 361971"/>
                <a:gd name="connsiteX12" fmla="*/ 184030 w 362309"/>
                <a:gd name="connsiteY12" fmla="*/ 222801 h 361971"/>
                <a:gd name="connsiteX13" fmla="*/ 182113 w 362309"/>
                <a:gd name="connsiteY13" fmla="*/ 229185 h 361971"/>
                <a:gd name="connsiteX14" fmla="*/ 176362 w 362309"/>
                <a:gd name="connsiteY14" fmla="*/ 231100 h 361971"/>
                <a:gd name="connsiteX15" fmla="*/ 141857 w 362309"/>
                <a:gd name="connsiteY15" fmla="*/ 222801 h 361971"/>
                <a:gd name="connsiteX16" fmla="*/ 138662 w 362309"/>
                <a:gd name="connsiteY16" fmla="*/ 220886 h 361971"/>
                <a:gd name="connsiteX17" fmla="*/ 134189 w 362309"/>
                <a:gd name="connsiteY17" fmla="*/ 216417 h 361971"/>
                <a:gd name="connsiteX18" fmla="*/ 134189 w 362309"/>
                <a:gd name="connsiteY18" fmla="*/ 216417 h 361971"/>
                <a:gd name="connsiteX19" fmla="*/ 61343 w 362309"/>
                <a:gd name="connsiteY19" fmla="*/ 143640 h 361971"/>
                <a:gd name="connsiteX20" fmla="*/ 60704 w 362309"/>
                <a:gd name="connsiteY20" fmla="*/ 134702 h 361971"/>
                <a:gd name="connsiteX21" fmla="*/ 61343 w 362309"/>
                <a:gd name="connsiteY21" fmla="*/ 133425 h 361971"/>
                <a:gd name="connsiteX22" fmla="*/ 277962 w 362309"/>
                <a:gd name="connsiteY22" fmla="*/ 283449 h 361971"/>
                <a:gd name="connsiteX23" fmla="*/ 271572 w 362309"/>
                <a:gd name="connsiteY23" fmla="*/ 289833 h 361971"/>
                <a:gd name="connsiteX24" fmla="*/ 125882 w 362309"/>
                <a:gd name="connsiteY24" fmla="*/ 289833 h 361971"/>
                <a:gd name="connsiteX25" fmla="*/ 119492 w 362309"/>
                <a:gd name="connsiteY25" fmla="*/ 283449 h 361971"/>
                <a:gd name="connsiteX26" fmla="*/ 119492 w 362309"/>
                <a:gd name="connsiteY26" fmla="*/ 228546 h 361971"/>
                <a:gd name="connsiteX27" fmla="*/ 125882 w 362309"/>
                <a:gd name="connsiteY27" fmla="*/ 222163 h 361971"/>
                <a:gd name="connsiteX28" fmla="*/ 132272 w 362309"/>
                <a:gd name="connsiteY28" fmla="*/ 228546 h 361971"/>
                <a:gd name="connsiteX29" fmla="*/ 132272 w 362309"/>
                <a:gd name="connsiteY29" fmla="*/ 277065 h 361971"/>
                <a:gd name="connsiteX30" fmla="*/ 265182 w 362309"/>
                <a:gd name="connsiteY30" fmla="*/ 277065 h 361971"/>
                <a:gd name="connsiteX31" fmla="*/ 265182 w 362309"/>
                <a:gd name="connsiteY31" fmla="*/ 135979 h 361971"/>
                <a:gd name="connsiteX32" fmla="*/ 220453 w 362309"/>
                <a:gd name="connsiteY32" fmla="*/ 135979 h 361971"/>
                <a:gd name="connsiteX33" fmla="*/ 214063 w 362309"/>
                <a:gd name="connsiteY33" fmla="*/ 129595 h 361971"/>
                <a:gd name="connsiteX34" fmla="*/ 214063 w 362309"/>
                <a:gd name="connsiteY34" fmla="*/ 84907 h 361971"/>
                <a:gd name="connsiteX35" fmla="*/ 132272 w 362309"/>
                <a:gd name="connsiteY35" fmla="*/ 84907 h 361971"/>
                <a:gd name="connsiteX36" fmla="*/ 132272 w 362309"/>
                <a:gd name="connsiteY36" fmla="*/ 116189 h 361971"/>
                <a:gd name="connsiteX37" fmla="*/ 125882 w 362309"/>
                <a:gd name="connsiteY37" fmla="*/ 122573 h 361971"/>
                <a:gd name="connsiteX38" fmla="*/ 119492 w 362309"/>
                <a:gd name="connsiteY38" fmla="*/ 116189 h 361971"/>
                <a:gd name="connsiteX39" fmla="*/ 119492 w 362309"/>
                <a:gd name="connsiteY39" fmla="*/ 78523 h 361971"/>
                <a:gd name="connsiteX40" fmla="*/ 125882 w 362309"/>
                <a:gd name="connsiteY40" fmla="*/ 72139 h 361971"/>
                <a:gd name="connsiteX41" fmla="*/ 220453 w 362309"/>
                <a:gd name="connsiteY41" fmla="*/ 72139 h 361971"/>
                <a:gd name="connsiteX42" fmla="*/ 223009 w 362309"/>
                <a:gd name="connsiteY42" fmla="*/ 72777 h 361971"/>
                <a:gd name="connsiteX43" fmla="*/ 224926 w 362309"/>
                <a:gd name="connsiteY43" fmla="*/ 74054 h 361971"/>
                <a:gd name="connsiteX44" fmla="*/ 276045 w 362309"/>
                <a:gd name="connsiteY44" fmla="*/ 125126 h 361971"/>
                <a:gd name="connsiteX45" fmla="*/ 277323 w 362309"/>
                <a:gd name="connsiteY45" fmla="*/ 127041 h 361971"/>
                <a:gd name="connsiteX46" fmla="*/ 277962 w 362309"/>
                <a:gd name="connsiteY46" fmla="*/ 128957 h 361971"/>
                <a:gd name="connsiteX47" fmla="*/ 277962 w 362309"/>
                <a:gd name="connsiteY47" fmla="*/ 283449 h 361971"/>
                <a:gd name="connsiteX48" fmla="*/ 277962 w 362309"/>
                <a:gd name="connsiteY48" fmla="*/ 283449 h 361971"/>
                <a:gd name="connsiteX49" fmla="*/ 237067 w 362309"/>
                <a:gd name="connsiteY49" fmla="*/ 195350 h 361971"/>
                <a:gd name="connsiteX50" fmla="*/ 202561 w 362309"/>
                <a:gd name="connsiteY50" fmla="*/ 195350 h 361971"/>
                <a:gd name="connsiteX51" fmla="*/ 196171 w 362309"/>
                <a:gd name="connsiteY51" fmla="*/ 188966 h 361971"/>
                <a:gd name="connsiteX52" fmla="*/ 202561 w 362309"/>
                <a:gd name="connsiteY52" fmla="*/ 182582 h 361971"/>
                <a:gd name="connsiteX53" fmla="*/ 237067 w 362309"/>
                <a:gd name="connsiteY53" fmla="*/ 182582 h 361971"/>
                <a:gd name="connsiteX54" fmla="*/ 243456 w 362309"/>
                <a:gd name="connsiteY54" fmla="*/ 188966 h 361971"/>
                <a:gd name="connsiteX55" fmla="*/ 237067 w 362309"/>
                <a:gd name="connsiteY55" fmla="*/ 195350 h 361971"/>
                <a:gd name="connsiteX56" fmla="*/ 243456 w 362309"/>
                <a:gd name="connsiteY56" fmla="*/ 223439 h 361971"/>
                <a:gd name="connsiteX57" fmla="*/ 237067 w 362309"/>
                <a:gd name="connsiteY57" fmla="*/ 229823 h 361971"/>
                <a:gd name="connsiteX58" fmla="*/ 211507 w 362309"/>
                <a:gd name="connsiteY58" fmla="*/ 229823 h 361971"/>
                <a:gd name="connsiteX59" fmla="*/ 205117 w 362309"/>
                <a:gd name="connsiteY59" fmla="*/ 223439 h 361971"/>
                <a:gd name="connsiteX60" fmla="*/ 211507 w 362309"/>
                <a:gd name="connsiteY60" fmla="*/ 217055 h 361971"/>
                <a:gd name="connsiteX61" fmla="*/ 237067 w 362309"/>
                <a:gd name="connsiteY61" fmla="*/ 217055 h 361971"/>
                <a:gd name="connsiteX62" fmla="*/ 243456 w 362309"/>
                <a:gd name="connsiteY62" fmla="*/ 223439 h 361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362309" h="361971">
                  <a:moveTo>
                    <a:pt x="181474" y="0"/>
                  </a:moveTo>
                  <a:cubicBezTo>
                    <a:pt x="81152" y="0"/>
                    <a:pt x="0" y="81077"/>
                    <a:pt x="0" y="180667"/>
                  </a:cubicBezTo>
                  <a:cubicBezTo>
                    <a:pt x="0" y="280257"/>
                    <a:pt x="81152" y="361972"/>
                    <a:pt x="180835" y="361972"/>
                  </a:cubicBezTo>
                  <a:cubicBezTo>
                    <a:pt x="280518" y="361972"/>
                    <a:pt x="362310" y="280895"/>
                    <a:pt x="362310" y="181305"/>
                  </a:cubicBezTo>
                  <a:cubicBezTo>
                    <a:pt x="362310" y="181305"/>
                    <a:pt x="362310" y="181305"/>
                    <a:pt x="362310" y="181305"/>
                  </a:cubicBezTo>
                  <a:cubicBezTo>
                    <a:pt x="362310" y="80438"/>
                    <a:pt x="281157" y="0"/>
                    <a:pt x="181474" y="0"/>
                  </a:cubicBezTo>
                  <a:lnTo>
                    <a:pt x="181474" y="0"/>
                  </a:lnTo>
                  <a:close/>
                  <a:moveTo>
                    <a:pt x="61343" y="133425"/>
                  </a:moveTo>
                  <a:lnTo>
                    <a:pt x="86903" y="107889"/>
                  </a:lnTo>
                  <a:cubicBezTo>
                    <a:pt x="89459" y="105336"/>
                    <a:pt x="93293" y="105336"/>
                    <a:pt x="95849" y="107889"/>
                  </a:cubicBezTo>
                  <a:lnTo>
                    <a:pt x="173167" y="185135"/>
                  </a:lnTo>
                  <a:cubicBezTo>
                    <a:pt x="173806" y="185774"/>
                    <a:pt x="174445" y="187051"/>
                    <a:pt x="175084" y="188327"/>
                  </a:cubicBezTo>
                  <a:lnTo>
                    <a:pt x="184030" y="222801"/>
                  </a:lnTo>
                  <a:cubicBezTo>
                    <a:pt x="184669" y="224716"/>
                    <a:pt x="184030" y="227270"/>
                    <a:pt x="182113" y="229185"/>
                  </a:cubicBezTo>
                  <a:cubicBezTo>
                    <a:pt x="180835" y="230462"/>
                    <a:pt x="178279" y="231100"/>
                    <a:pt x="176362" y="231100"/>
                  </a:cubicBezTo>
                  <a:lnTo>
                    <a:pt x="141857" y="222801"/>
                  </a:lnTo>
                  <a:cubicBezTo>
                    <a:pt x="140579" y="222801"/>
                    <a:pt x="139940" y="222163"/>
                    <a:pt x="138662" y="220886"/>
                  </a:cubicBezTo>
                  <a:lnTo>
                    <a:pt x="134189" y="216417"/>
                  </a:lnTo>
                  <a:lnTo>
                    <a:pt x="134189" y="216417"/>
                  </a:lnTo>
                  <a:lnTo>
                    <a:pt x="61343" y="143640"/>
                  </a:lnTo>
                  <a:cubicBezTo>
                    <a:pt x="58788" y="141086"/>
                    <a:pt x="58148" y="137256"/>
                    <a:pt x="60704" y="134702"/>
                  </a:cubicBezTo>
                  <a:cubicBezTo>
                    <a:pt x="60704" y="133425"/>
                    <a:pt x="60704" y="133425"/>
                    <a:pt x="61343" y="133425"/>
                  </a:cubicBezTo>
                  <a:close/>
                  <a:moveTo>
                    <a:pt x="277962" y="283449"/>
                  </a:moveTo>
                  <a:cubicBezTo>
                    <a:pt x="277962" y="287279"/>
                    <a:pt x="275406" y="289833"/>
                    <a:pt x="271572" y="289833"/>
                  </a:cubicBezTo>
                  <a:lnTo>
                    <a:pt x="125882" y="289833"/>
                  </a:lnTo>
                  <a:cubicBezTo>
                    <a:pt x="122048" y="289833"/>
                    <a:pt x="119492" y="287279"/>
                    <a:pt x="119492" y="283449"/>
                  </a:cubicBezTo>
                  <a:lnTo>
                    <a:pt x="119492" y="228546"/>
                  </a:lnTo>
                  <a:cubicBezTo>
                    <a:pt x="119492" y="224716"/>
                    <a:pt x="122048" y="222163"/>
                    <a:pt x="125882" y="222163"/>
                  </a:cubicBezTo>
                  <a:cubicBezTo>
                    <a:pt x="129716" y="222163"/>
                    <a:pt x="132272" y="224716"/>
                    <a:pt x="132272" y="228546"/>
                  </a:cubicBezTo>
                  <a:lnTo>
                    <a:pt x="132272" y="277065"/>
                  </a:lnTo>
                  <a:lnTo>
                    <a:pt x="265182" y="277065"/>
                  </a:lnTo>
                  <a:lnTo>
                    <a:pt x="265182" y="135979"/>
                  </a:lnTo>
                  <a:lnTo>
                    <a:pt x="220453" y="135979"/>
                  </a:lnTo>
                  <a:cubicBezTo>
                    <a:pt x="216619" y="135979"/>
                    <a:pt x="214063" y="133425"/>
                    <a:pt x="214063" y="129595"/>
                  </a:cubicBezTo>
                  <a:lnTo>
                    <a:pt x="214063" y="84907"/>
                  </a:lnTo>
                  <a:lnTo>
                    <a:pt x="132272" y="84907"/>
                  </a:lnTo>
                  <a:lnTo>
                    <a:pt x="132272" y="116189"/>
                  </a:lnTo>
                  <a:cubicBezTo>
                    <a:pt x="132272" y="120019"/>
                    <a:pt x="129716" y="122573"/>
                    <a:pt x="125882" y="122573"/>
                  </a:cubicBezTo>
                  <a:cubicBezTo>
                    <a:pt x="122048" y="122573"/>
                    <a:pt x="119492" y="120019"/>
                    <a:pt x="119492" y="116189"/>
                  </a:cubicBezTo>
                  <a:lnTo>
                    <a:pt x="119492" y="78523"/>
                  </a:lnTo>
                  <a:cubicBezTo>
                    <a:pt x="119492" y="74693"/>
                    <a:pt x="122048" y="72139"/>
                    <a:pt x="125882" y="72139"/>
                  </a:cubicBezTo>
                  <a:lnTo>
                    <a:pt x="220453" y="72139"/>
                  </a:lnTo>
                  <a:cubicBezTo>
                    <a:pt x="221092" y="72139"/>
                    <a:pt x="222370" y="72139"/>
                    <a:pt x="223009" y="72777"/>
                  </a:cubicBezTo>
                  <a:cubicBezTo>
                    <a:pt x="223648" y="73416"/>
                    <a:pt x="224287" y="73416"/>
                    <a:pt x="224926" y="74054"/>
                  </a:cubicBezTo>
                  <a:lnTo>
                    <a:pt x="276045" y="125126"/>
                  </a:lnTo>
                  <a:cubicBezTo>
                    <a:pt x="276684" y="125765"/>
                    <a:pt x="277323" y="126403"/>
                    <a:pt x="277323" y="127041"/>
                  </a:cubicBezTo>
                  <a:cubicBezTo>
                    <a:pt x="277323" y="127680"/>
                    <a:pt x="277962" y="128318"/>
                    <a:pt x="277962" y="128957"/>
                  </a:cubicBezTo>
                  <a:lnTo>
                    <a:pt x="277962" y="283449"/>
                  </a:lnTo>
                  <a:lnTo>
                    <a:pt x="277962" y="283449"/>
                  </a:lnTo>
                  <a:close/>
                  <a:moveTo>
                    <a:pt x="237067" y="195350"/>
                  </a:moveTo>
                  <a:lnTo>
                    <a:pt x="202561" y="195350"/>
                  </a:lnTo>
                  <a:cubicBezTo>
                    <a:pt x="198727" y="195350"/>
                    <a:pt x="196171" y="192796"/>
                    <a:pt x="196171" y="188966"/>
                  </a:cubicBezTo>
                  <a:cubicBezTo>
                    <a:pt x="196171" y="185135"/>
                    <a:pt x="198727" y="182582"/>
                    <a:pt x="202561" y="182582"/>
                  </a:cubicBezTo>
                  <a:lnTo>
                    <a:pt x="237067" y="182582"/>
                  </a:lnTo>
                  <a:cubicBezTo>
                    <a:pt x="240901" y="182582"/>
                    <a:pt x="243456" y="185135"/>
                    <a:pt x="243456" y="188966"/>
                  </a:cubicBezTo>
                  <a:cubicBezTo>
                    <a:pt x="243456" y="192796"/>
                    <a:pt x="240901" y="195350"/>
                    <a:pt x="237067" y="195350"/>
                  </a:cubicBezTo>
                  <a:close/>
                  <a:moveTo>
                    <a:pt x="243456" y="223439"/>
                  </a:moveTo>
                  <a:cubicBezTo>
                    <a:pt x="243456" y="227270"/>
                    <a:pt x="240901" y="229823"/>
                    <a:pt x="237067" y="229823"/>
                  </a:cubicBezTo>
                  <a:lnTo>
                    <a:pt x="211507" y="229823"/>
                  </a:lnTo>
                  <a:cubicBezTo>
                    <a:pt x="207673" y="229823"/>
                    <a:pt x="205117" y="227270"/>
                    <a:pt x="205117" y="223439"/>
                  </a:cubicBezTo>
                  <a:cubicBezTo>
                    <a:pt x="205117" y="219609"/>
                    <a:pt x="207673" y="217055"/>
                    <a:pt x="211507" y="217055"/>
                  </a:cubicBezTo>
                  <a:lnTo>
                    <a:pt x="237067" y="217055"/>
                  </a:lnTo>
                  <a:cubicBezTo>
                    <a:pt x="240901" y="217055"/>
                    <a:pt x="243456" y="220247"/>
                    <a:pt x="243456" y="223439"/>
                  </a:cubicBezTo>
                  <a:close/>
                </a:path>
              </a:pathLst>
            </a:custGeom>
            <a:grpFill/>
            <a:ln w="3175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36" name="Graphic 4">
            <a:extLst>
              <a:ext uri="{FF2B5EF4-FFF2-40B4-BE49-F238E27FC236}">
                <a16:creationId xmlns:a16="http://schemas.microsoft.com/office/drawing/2014/main" id="{2C4BABAC-C9AA-78A8-4A07-39152583661A}"/>
              </a:ext>
            </a:extLst>
          </p:cNvPr>
          <p:cNvGrpSpPr/>
          <p:nvPr/>
        </p:nvGrpSpPr>
        <p:grpSpPr>
          <a:xfrm>
            <a:off x="6244248" y="2199417"/>
            <a:ext cx="457200" cy="457200"/>
            <a:chOff x="10324860" y="2855717"/>
            <a:chExt cx="361674" cy="361333"/>
          </a:xfrm>
          <a:solidFill>
            <a:schemeClr val="tx1"/>
          </a:solidFill>
        </p:grpSpPr>
        <p:sp>
          <p:nvSpPr>
            <p:cNvPr id="37" name="Graphic 4">
              <a:extLst>
                <a:ext uri="{FF2B5EF4-FFF2-40B4-BE49-F238E27FC236}">
                  <a16:creationId xmlns:a16="http://schemas.microsoft.com/office/drawing/2014/main" id="{094D98B8-1364-E7CE-1A7E-591D8769D7A3}"/>
                </a:ext>
              </a:extLst>
            </p:cNvPr>
            <p:cNvSpPr/>
            <p:nvPr/>
          </p:nvSpPr>
          <p:spPr>
            <a:xfrm>
              <a:off x="10413041" y="2943816"/>
              <a:ext cx="130354" cy="130233"/>
            </a:xfrm>
            <a:custGeom>
              <a:avLst/>
              <a:gdLst>
                <a:gd name="connsiteX0" fmla="*/ 130355 w 130354"/>
                <a:gd name="connsiteY0" fmla="*/ 65117 h 130233"/>
                <a:gd name="connsiteX1" fmla="*/ 65178 w 130354"/>
                <a:gd name="connsiteY1" fmla="*/ 130233 h 130233"/>
                <a:gd name="connsiteX2" fmla="*/ 1 w 130354"/>
                <a:gd name="connsiteY2" fmla="*/ 65117 h 130233"/>
                <a:gd name="connsiteX3" fmla="*/ 65178 w 130354"/>
                <a:gd name="connsiteY3" fmla="*/ 0 h 130233"/>
                <a:gd name="connsiteX4" fmla="*/ 130355 w 130354"/>
                <a:gd name="connsiteY4" fmla="*/ 65117 h 130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354" h="130233">
                  <a:moveTo>
                    <a:pt x="130355" y="65117"/>
                  </a:moveTo>
                  <a:cubicBezTo>
                    <a:pt x="130355" y="101080"/>
                    <a:pt x="101174" y="130233"/>
                    <a:pt x="65178" y="130233"/>
                  </a:cubicBezTo>
                  <a:cubicBezTo>
                    <a:pt x="29181" y="130233"/>
                    <a:pt x="1" y="101080"/>
                    <a:pt x="1" y="65117"/>
                  </a:cubicBezTo>
                  <a:cubicBezTo>
                    <a:pt x="1" y="29154"/>
                    <a:pt x="29181" y="0"/>
                    <a:pt x="65178" y="0"/>
                  </a:cubicBezTo>
                  <a:cubicBezTo>
                    <a:pt x="101174" y="0"/>
                    <a:pt x="130355" y="29154"/>
                    <a:pt x="130355" y="65117"/>
                  </a:cubicBezTo>
                  <a:close/>
                </a:path>
              </a:pathLst>
            </a:custGeom>
            <a:grpFill/>
            <a:ln w="6390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8" name="Graphic 4">
              <a:extLst>
                <a:ext uri="{FF2B5EF4-FFF2-40B4-BE49-F238E27FC236}">
                  <a16:creationId xmlns:a16="http://schemas.microsoft.com/office/drawing/2014/main" id="{C03C3D71-AA09-926F-A126-DA3E5491EB27}"/>
                </a:ext>
              </a:extLst>
            </p:cNvPr>
            <p:cNvSpPr/>
            <p:nvPr/>
          </p:nvSpPr>
          <p:spPr>
            <a:xfrm>
              <a:off x="10324860" y="2855717"/>
              <a:ext cx="361674" cy="361333"/>
            </a:xfrm>
            <a:custGeom>
              <a:avLst/>
              <a:gdLst>
                <a:gd name="connsiteX0" fmla="*/ 180835 w 361674"/>
                <a:gd name="connsiteY0" fmla="*/ 0 h 361333"/>
                <a:gd name="connsiteX1" fmla="*/ 0 w 361674"/>
                <a:gd name="connsiteY1" fmla="*/ 180667 h 361333"/>
                <a:gd name="connsiteX2" fmla="*/ 180835 w 361674"/>
                <a:gd name="connsiteY2" fmla="*/ 361333 h 361333"/>
                <a:gd name="connsiteX3" fmla="*/ 361670 w 361674"/>
                <a:gd name="connsiteY3" fmla="*/ 180667 h 361333"/>
                <a:gd name="connsiteX4" fmla="*/ 180835 w 361674"/>
                <a:gd name="connsiteY4" fmla="*/ 0 h 361333"/>
                <a:gd name="connsiteX5" fmla="*/ 284352 w 361674"/>
                <a:gd name="connsiteY5" fmla="*/ 284087 h 361333"/>
                <a:gd name="connsiteX6" fmla="*/ 279879 w 361674"/>
                <a:gd name="connsiteY6" fmla="*/ 286002 h 361333"/>
                <a:gd name="connsiteX7" fmla="*/ 275406 w 361674"/>
                <a:gd name="connsiteY7" fmla="*/ 284087 h 361333"/>
                <a:gd name="connsiteX8" fmla="*/ 203200 w 361674"/>
                <a:gd name="connsiteY8" fmla="*/ 211948 h 361333"/>
                <a:gd name="connsiteX9" fmla="*/ 152719 w 361674"/>
                <a:gd name="connsiteY9" fmla="*/ 230462 h 361333"/>
                <a:gd name="connsiteX10" fmla="*/ 74762 w 361674"/>
                <a:gd name="connsiteY10" fmla="*/ 152577 h 361333"/>
                <a:gd name="connsiteX11" fmla="*/ 152719 w 361674"/>
                <a:gd name="connsiteY11" fmla="*/ 74692 h 361333"/>
                <a:gd name="connsiteX12" fmla="*/ 230677 w 361674"/>
                <a:gd name="connsiteY12" fmla="*/ 152577 h 361333"/>
                <a:gd name="connsiteX13" fmla="*/ 212146 w 361674"/>
                <a:gd name="connsiteY13" fmla="*/ 202372 h 361333"/>
                <a:gd name="connsiteX14" fmla="*/ 284352 w 361674"/>
                <a:gd name="connsiteY14" fmla="*/ 274511 h 361333"/>
                <a:gd name="connsiteX15" fmla="*/ 284352 w 361674"/>
                <a:gd name="connsiteY15" fmla="*/ 284087 h 3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1674" h="361333">
                  <a:moveTo>
                    <a:pt x="180835" y="0"/>
                  </a:moveTo>
                  <a:cubicBezTo>
                    <a:pt x="80513" y="0"/>
                    <a:pt x="0" y="81076"/>
                    <a:pt x="0" y="180667"/>
                  </a:cubicBezTo>
                  <a:cubicBezTo>
                    <a:pt x="0" y="280895"/>
                    <a:pt x="81152" y="361333"/>
                    <a:pt x="180835" y="361333"/>
                  </a:cubicBezTo>
                  <a:cubicBezTo>
                    <a:pt x="281157" y="361333"/>
                    <a:pt x="361670" y="280257"/>
                    <a:pt x="361670" y="180667"/>
                  </a:cubicBezTo>
                  <a:cubicBezTo>
                    <a:pt x="362309" y="80438"/>
                    <a:pt x="281157" y="0"/>
                    <a:pt x="180835" y="0"/>
                  </a:cubicBezTo>
                  <a:close/>
                  <a:moveTo>
                    <a:pt x="284352" y="284087"/>
                  </a:moveTo>
                  <a:cubicBezTo>
                    <a:pt x="283074" y="285364"/>
                    <a:pt x="281157" y="286002"/>
                    <a:pt x="279879" y="286002"/>
                  </a:cubicBezTo>
                  <a:cubicBezTo>
                    <a:pt x="278601" y="286002"/>
                    <a:pt x="276684" y="285364"/>
                    <a:pt x="275406" y="284087"/>
                  </a:cubicBezTo>
                  <a:lnTo>
                    <a:pt x="203200" y="211948"/>
                  </a:lnTo>
                  <a:cubicBezTo>
                    <a:pt x="189781" y="223439"/>
                    <a:pt x="171889" y="230462"/>
                    <a:pt x="152719" y="230462"/>
                  </a:cubicBezTo>
                  <a:cubicBezTo>
                    <a:pt x="109907" y="230462"/>
                    <a:pt x="74762" y="195350"/>
                    <a:pt x="74762" y="152577"/>
                  </a:cubicBezTo>
                  <a:cubicBezTo>
                    <a:pt x="74762" y="109804"/>
                    <a:pt x="109907" y="74692"/>
                    <a:pt x="152719" y="74692"/>
                  </a:cubicBezTo>
                  <a:cubicBezTo>
                    <a:pt x="195532" y="74692"/>
                    <a:pt x="230677" y="109804"/>
                    <a:pt x="230677" y="152577"/>
                  </a:cubicBezTo>
                  <a:cubicBezTo>
                    <a:pt x="230677" y="171729"/>
                    <a:pt x="223648" y="188966"/>
                    <a:pt x="212146" y="202372"/>
                  </a:cubicBezTo>
                  <a:lnTo>
                    <a:pt x="284352" y="274511"/>
                  </a:lnTo>
                  <a:cubicBezTo>
                    <a:pt x="286908" y="277703"/>
                    <a:pt x="286908" y="281533"/>
                    <a:pt x="284352" y="284087"/>
                  </a:cubicBezTo>
                  <a:close/>
                </a:path>
              </a:pathLst>
            </a:custGeom>
            <a:grpFill/>
            <a:ln w="6390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42" name="Graphic 1100">
            <a:extLst>
              <a:ext uri="{FF2B5EF4-FFF2-40B4-BE49-F238E27FC236}">
                <a16:creationId xmlns:a16="http://schemas.microsoft.com/office/drawing/2014/main" id="{F4ECFD78-6FC1-CF6F-D5CF-84CF1EBC48C9}"/>
              </a:ext>
            </a:extLst>
          </p:cNvPr>
          <p:cNvGrpSpPr/>
          <p:nvPr/>
        </p:nvGrpSpPr>
        <p:grpSpPr>
          <a:xfrm>
            <a:off x="6250033" y="4342781"/>
            <a:ext cx="457200" cy="457200"/>
            <a:chOff x="6147119" y="4797250"/>
            <a:chExt cx="362309" cy="361971"/>
          </a:xfrm>
          <a:solidFill>
            <a:schemeClr val="tx1"/>
          </a:solidFill>
        </p:grpSpPr>
        <p:sp>
          <p:nvSpPr>
            <p:cNvPr id="43" name="Graphic 1100">
              <a:extLst>
                <a:ext uri="{FF2B5EF4-FFF2-40B4-BE49-F238E27FC236}">
                  <a16:creationId xmlns:a16="http://schemas.microsoft.com/office/drawing/2014/main" id="{74CA8534-9486-BC59-6A68-D00BD21D503B}"/>
                </a:ext>
              </a:extLst>
            </p:cNvPr>
            <p:cNvSpPr/>
            <p:nvPr/>
          </p:nvSpPr>
          <p:spPr>
            <a:xfrm rot="-2700000">
              <a:off x="6249694" y="4913103"/>
              <a:ext cx="23642" cy="90013"/>
            </a:xfrm>
            <a:custGeom>
              <a:avLst/>
              <a:gdLst>
                <a:gd name="connsiteX0" fmla="*/ 0 w 23642"/>
                <a:gd name="connsiteY0" fmla="*/ 0 h 90013"/>
                <a:gd name="connsiteX1" fmla="*/ 23642 w 23642"/>
                <a:gd name="connsiteY1" fmla="*/ 0 h 90013"/>
                <a:gd name="connsiteX2" fmla="*/ 23642 w 23642"/>
                <a:gd name="connsiteY2" fmla="*/ 90013 h 90013"/>
                <a:gd name="connsiteX3" fmla="*/ 0 w 23642"/>
                <a:gd name="connsiteY3" fmla="*/ 90013 h 90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642" h="90013">
                  <a:moveTo>
                    <a:pt x="0" y="0"/>
                  </a:moveTo>
                  <a:lnTo>
                    <a:pt x="23642" y="0"/>
                  </a:lnTo>
                  <a:lnTo>
                    <a:pt x="23642" y="90013"/>
                  </a:lnTo>
                  <a:lnTo>
                    <a:pt x="0" y="90013"/>
                  </a:lnTo>
                  <a:close/>
                </a:path>
              </a:pathLst>
            </a:custGeom>
            <a:grpFill/>
            <a:ln w="3175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4" name="Graphic 1100">
              <a:extLst>
                <a:ext uri="{FF2B5EF4-FFF2-40B4-BE49-F238E27FC236}">
                  <a16:creationId xmlns:a16="http://schemas.microsoft.com/office/drawing/2014/main" id="{4092AD08-C422-4944-4953-18522FEF79A6}"/>
                </a:ext>
              </a:extLst>
            </p:cNvPr>
            <p:cNvSpPr/>
            <p:nvPr/>
          </p:nvSpPr>
          <p:spPr>
            <a:xfrm>
              <a:off x="6295366" y="4991962"/>
              <a:ext cx="19808" cy="19790"/>
            </a:xfrm>
            <a:custGeom>
              <a:avLst/>
              <a:gdLst>
                <a:gd name="connsiteX0" fmla="*/ 0 w 19808"/>
                <a:gd name="connsiteY0" fmla="*/ 14683 h 19790"/>
                <a:gd name="connsiteX1" fmla="*/ 19809 w 19808"/>
                <a:gd name="connsiteY1" fmla="*/ 19790 h 19790"/>
                <a:gd name="connsiteX2" fmla="*/ 15336 w 19808"/>
                <a:gd name="connsiteY2" fmla="*/ 0 h 19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808" h="19790">
                  <a:moveTo>
                    <a:pt x="0" y="14683"/>
                  </a:moveTo>
                  <a:lnTo>
                    <a:pt x="19809" y="19790"/>
                  </a:lnTo>
                  <a:lnTo>
                    <a:pt x="15336" y="0"/>
                  </a:lnTo>
                  <a:close/>
                </a:path>
              </a:pathLst>
            </a:custGeom>
            <a:grpFill/>
            <a:ln w="3175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5" name="Graphic 1100">
              <a:extLst>
                <a:ext uri="{FF2B5EF4-FFF2-40B4-BE49-F238E27FC236}">
                  <a16:creationId xmlns:a16="http://schemas.microsoft.com/office/drawing/2014/main" id="{C20B6FEA-646D-E030-09B3-AB95D3F68851}"/>
                </a:ext>
              </a:extLst>
            </p:cNvPr>
            <p:cNvSpPr/>
            <p:nvPr/>
          </p:nvSpPr>
          <p:spPr>
            <a:xfrm>
              <a:off x="6373323" y="4890456"/>
              <a:ext cx="30032" cy="29366"/>
            </a:xfrm>
            <a:custGeom>
              <a:avLst/>
              <a:gdLst>
                <a:gd name="connsiteX0" fmla="*/ 0 w 30032"/>
                <a:gd name="connsiteY0" fmla="*/ 0 h 29366"/>
                <a:gd name="connsiteX1" fmla="*/ 0 w 30032"/>
                <a:gd name="connsiteY1" fmla="*/ 29367 h 29366"/>
                <a:gd name="connsiteX2" fmla="*/ 30032 w 30032"/>
                <a:gd name="connsiteY2" fmla="*/ 29367 h 29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32" h="29366">
                  <a:moveTo>
                    <a:pt x="0" y="0"/>
                  </a:moveTo>
                  <a:lnTo>
                    <a:pt x="0" y="29367"/>
                  </a:lnTo>
                  <a:lnTo>
                    <a:pt x="30032" y="29367"/>
                  </a:lnTo>
                  <a:close/>
                </a:path>
              </a:pathLst>
            </a:custGeom>
            <a:grpFill/>
            <a:ln w="3175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6" name="Graphic 1100">
              <a:extLst>
                <a:ext uri="{FF2B5EF4-FFF2-40B4-BE49-F238E27FC236}">
                  <a16:creationId xmlns:a16="http://schemas.microsoft.com/office/drawing/2014/main" id="{321607B1-D73C-FA33-C2B3-9B869213B7A9}"/>
                </a:ext>
              </a:extLst>
            </p:cNvPr>
            <p:cNvSpPr/>
            <p:nvPr/>
          </p:nvSpPr>
          <p:spPr>
            <a:xfrm>
              <a:off x="6147119" y="4797250"/>
              <a:ext cx="362309" cy="361971"/>
            </a:xfrm>
            <a:custGeom>
              <a:avLst/>
              <a:gdLst>
                <a:gd name="connsiteX0" fmla="*/ 181474 w 362309"/>
                <a:gd name="connsiteY0" fmla="*/ 0 h 361971"/>
                <a:gd name="connsiteX1" fmla="*/ 0 w 362309"/>
                <a:gd name="connsiteY1" fmla="*/ 180667 h 361971"/>
                <a:gd name="connsiteX2" fmla="*/ 180835 w 362309"/>
                <a:gd name="connsiteY2" fmla="*/ 361972 h 361971"/>
                <a:gd name="connsiteX3" fmla="*/ 362310 w 362309"/>
                <a:gd name="connsiteY3" fmla="*/ 181305 h 361971"/>
                <a:gd name="connsiteX4" fmla="*/ 362310 w 362309"/>
                <a:gd name="connsiteY4" fmla="*/ 181305 h 361971"/>
                <a:gd name="connsiteX5" fmla="*/ 181474 w 362309"/>
                <a:gd name="connsiteY5" fmla="*/ 0 h 361971"/>
                <a:gd name="connsiteX6" fmla="*/ 181474 w 362309"/>
                <a:gd name="connsiteY6" fmla="*/ 0 h 361971"/>
                <a:gd name="connsiteX7" fmla="*/ 61343 w 362309"/>
                <a:gd name="connsiteY7" fmla="*/ 133425 h 361971"/>
                <a:gd name="connsiteX8" fmla="*/ 86903 w 362309"/>
                <a:gd name="connsiteY8" fmla="*/ 107889 h 361971"/>
                <a:gd name="connsiteX9" fmla="*/ 95849 w 362309"/>
                <a:gd name="connsiteY9" fmla="*/ 107889 h 361971"/>
                <a:gd name="connsiteX10" fmla="*/ 173167 w 362309"/>
                <a:gd name="connsiteY10" fmla="*/ 185135 h 361971"/>
                <a:gd name="connsiteX11" fmla="*/ 175084 w 362309"/>
                <a:gd name="connsiteY11" fmla="*/ 188327 h 361971"/>
                <a:gd name="connsiteX12" fmla="*/ 184030 w 362309"/>
                <a:gd name="connsiteY12" fmla="*/ 222801 h 361971"/>
                <a:gd name="connsiteX13" fmla="*/ 182113 w 362309"/>
                <a:gd name="connsiteY13" fmla="*/ 229185 h 361971"/>
                <a:gd name="connsiteX14" fmla="*/ 176362 w 362309"/>
                <a:gd name="connsiteY14" fmla="*/ 231100 h 361971"/>
                <a:gd name="connsiteX15" fmla="*/ 141857 w 362309"/>
                <a:gd name="connsiteY15" fmla="*/ 222801 h 361971"/>
                <a:gd name="connsiteX16" fmla="*/ 138662 w 362309"/>
                <a:gd name="connsiteY16" fmla="*/ 220886 h 361971"/>
                <a:gd name="connsiteX17" fmla="*/ 134189 w 362309"/>
                <a:gd name="connsiteY17" fmla="*/ 216417 h 361971"/>
                <a:gd name="connsiteX18" fmla="*/ 134189 w 362309"/>
                <a:gd name="connsiteY18" fmla="*/ 216417 h 361971"/>
                <a:gd name="connsiteX19" fmla="*/ 61343 w 362309"/>
                <a:gd name="connsiteY19" fmla="*/ 143640 h 361971"/>
                <a:gd name="connsiteX20" fmla="*/ 60704 w 362309"/>
                <a:gd name="connsiteY20" fmla="*/ 134702 h 361971"/>
                <a:gd name="connsiteX21" fmla="*/ 61343 w 362309"/>
                <a:gd name="connsiteY21" fmla="*/ 133425 h 361971"/>
                <a:gd name="connsiteX22" fmla="*/ 277962 w 362309"/>
                <a:gd name="connsiteY22" fmla="*/ 283449 h 361971"/>
                <a:gd name="connsiteX23" fmla="*/ 271572 w 362309"/>
                <a:gd name="connsiteY23" fmla="*/ 289833 h 361971"/>
                <a:gd name="connsiteX24" fmla="*/ 125882 w 362309"/>
                <a:gd name="connsiteY24" fmla="*/ 289833 h 361971"/>
                <a:gd name="connsiteX25" fmla="*/ 119492 w 362309"/>
                <a:gd name="connsiteY25" fmla="*/ 283449 h 361971"/>
                <a:gd name="connsiteX26" fmla="*/ 119492 w 362309"/>
                <a:gd name="connsiteY26" fmla="*/ 228546 h 361971"/>
                <a:gd name="connsiteX27" fmla="*/ 125882 w 362309"/>
                <a:gd name="connsiteY27" fmla="*/ 222163 h 361971"/>
                <a:gd name="connsiteX28" fmla="*/ 132272 w 362309"/>
                <a:gd name="connsiteY28" fmla="*/ 228546 h 361971"/>
                <a:gd name="connsiteX29" fmla="*/ 132272 w 362309"/>
                <a:gd name="connsiteY29" fmla="*/ 277065 h 361971"/>
                <a:gd name="connsiteX30" fmla="*/ 265182 w 362309"/>
                <a:gd name="connsiteY30" fmla="*/ 277065 h 361971"/>
                <a:gd name="connsiteX31" fmla="*/ 265182 w 362309"/>
                <a:gd name="connsiteY31" fmla="*/ 135979 h 361971"/>
                <a:gd name="connsiteX32" fmla="*/ 220453 w 362309"/>
                <a:gd name="connsiteY32" fmla="*/ 135979 h 361971"/>
                <a:gd name="connsiteX33" fmla="*/ 214063 w 362309"/>
                <a:gd name="connsiteY33" fmla="*/ 129595 h 361971"/>
                <a:gd name="connsiteX34" fmla="*/ 214063 w 362309"/>
                <a:gd name="connsiteY34" fmla="*/ 84907 h 361971"/>
                <a:gd name="connsiteX35" fmla="*/ 132272 w 362309"/>
                <a:gd name="connsiteY35" fmla="*/ 84907 h 361971"/>
                <a:gd name="connsiteX36" fmla="*/ 132272 w 362309"/>
                <a:gd name="connsiteY36" fmla="*/ 116189 h 361971"/>
                <a:gd name="connsiteX37" fmla="*/ 125882 w 362309"/>
                <a:gd name="connsiteY37" fmla="*/ 122573 h 361971"/>
                <a:gd name="connsiteX38" fmla="*/ 119492 w 362309"/>
                <a:gd name="connsiteY38" fmla="*/ 116189 h 361971"/>
                <a:gd name="connsiteX39" fmla="*/ 119492 w 362309"/>
                <a:gd name="connsiteY39" fmla="*/ 78523 h 361971"/>
                <a:gd name="connsiteX40" fmla="*/ 125882 w 362309"/>
                <a:gd name="connsiteY40" fmla="*/ 72139 h 361971"/>
                <a:gd name="connsiteX41" fmla="*/ 220453 w 362309"/>
                <a:gd name="connsiteY41" fmla="*/ 72139 h 361971"/>
                <a:gd name="connsiteX42" fmla="*/ 223009 w 362309"/>
                <a:gd name="connsiteY42" fmla="*/ 72777 h 361971"/>
                <a:gd name="connsiteX43" fmla="*/ 224926 w 362309"/>
                <a:gd name="connsiteY43" fmla="*/ 74054 h 361971"/>
                <a:gd name="connsiteX44" fmla="*/ 276045 w 362309"/>
                <a:gd name="connsiteY44" fmla="*/ 125126 h 361971"/>
                <a:gd name="connsiteX45" fmla="*/ 277323 w 362309"/>
                <a:gd name="connsiteY45" fmla="*/ 127041 h 361971"/>
                <a:gd name="connsiteX46" fmla="*/ 277962 w 362309"/>
                <a:gd name="connsiteY46" fmla="*/ 128957 h 361971"/>
                <a:gd name="connsiteX47" fmla="*/ 277962 w 362309"/>
                <a:gd name="connsiteY47" fmla="*/ 283449 h 361971"/>
                <a:gd name="connsiteX48" fmla="*/ 277962 w 362309"/>
                <a:gd name="connsiteY48" fmla="*/ 283449 h 361971"/>
                <a:gd name="connsiteX49" fmla="*/ 237067 w 362309"/>
                <a:gd name="connsiteY49" fmla="*/ 195350 h 361971"/>
                <a:gd name="connsiteX50" fmla="*/ 202561 w 362309"/>
                <a:gd name="connsiteY50" fmla="*/ 195350 h 361971"/>
                <a:gd name="connsiteX51" fmla="*/ 196171 w 362309"/>
                <a:gd name="connsiteY51" fmla="*/ 188966 h 361971"/>
                <a:gd name="connsiteX52" fmla="*/ 202561 w 362309"/>
                <a:gd name="connsiteY52" fmla="*/ 182582 h 361971"/>
                <a:gd name="connsiteX53" fmla="*/ 237067 w 362309"/>
                <a:gd name="connsiteY53" fmla="*/ 182582 h 361971"/>
                <a:gd name="connsiteX54" fmla="*/ 243456 w 362309"/>
                <a:gd name="connsiteY54" fmla="*/ 188966 h 361971"/>
                <a:gd name="connsiteX55" fmla="*/ 237067 w 362309"/>
                <a:gd name="connsiteY55" fmla="*/ 195350 h 361971"/>
                <a:gd name="connsiteX56" fmla="*/ 243456 w 362309"/>
                <a:gd name="connsiteY56" fmla="*/ 223439 h 361971"/>
                <a:gd name="connsiteX57" fmla="*/ 237067 w 362309"/>
                <a:gd name="connsiteY57" fmla="*/ 229823 h 361971"/>
                <a:gd name="connsiteX58" fmla="*/ 211507 w 362309"/>
                <a:gd name="connsiteY58" fmla="*/ 229823 h 361971"/>
                <a:gd name="connsiteX59" fmla="*/ 205117 w 362309"/>
                <a:gd name="connsiteY59" fmla="*/ 223439 h 361971"/>
                <a:gd name="connsiteX60" fmla="*/ 211507 w 362309"/>
                <a:gd name="connsiteY60" fmla="*/ 217055 h 361971"/>
                <a:gd name="connsiteX61" fmla="*/ 237067 w 362309"/>
                <a:gd name="connsiteY61" fmla="*/ 217055 h 361971"/>
                <a:gd name="connsiteX62" fmla="*/ 243456 w 362309"/>
                <a:gd name="connsiteY62" fmla="*/ 223439 h 361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362309" h="361971">
                  <a:moveTo>
                    <a:pt x="181474" y="0"/>
                  </a:moveTo>
                  <a:cubicBezTo>
                    <a:pt x="81152" y="0"/>
                    <a:pt x="0" y="81077"/>
                    <a:pt x="0" y="180667"/>
                  </a:cubicBezTo>
                  <a:cubicBezTo>
                    <a:pt x="0" y="280257"/>
                    <a:pt x="81152" y="361972"/>
                    <a:pt x="180835" y="361972"/>
                  </a:cubicBezTo>
                  <a:cubicBezTo>
                    <a:pt x="280518" y="361972"/>
                    <a:pt x="362310" y="280895"/>
                    <a:pt x="362310" y="181305"/>
                  </a:cubicBezTo>
                  <a:cubicBezTo>
                    <a:pt x="362310" y="181305"/>
                    <a:pt x="362310" y="181305"/>
                    <a:pt x="362310" y="181305"/>
                  </a:cubicBezTo>
                  <a:cubicBezTo>
                    <a:pt x="362310" y="80438"/>
                    <a:pt x="281157" y="0"/>
                    <a:pt x="181474" y="0"/>
                  </a:cubicBezTo>
                  <a:lnTo>
                    <a:pt x="181474" y="0"/>
                  </a:lnTo>
                  <a:close/>
                  <a:moveTo>
                    <a:pt x="61343" y="133425"/>
                  </a:moveTo>
                  <a:lnTo>
                    <a:pt x="86903" y="107889"/>
                  </a:lnTo>
                  <a:cubicBezTo>
                    <a:pt x="89459" y="105336"/>
                    <a:pt x="93293" y="105336"/>
                    <a:pt x="95849" y="107889"/>
                  </a:cubicBezTo>
                  <a:lnTo>
                    <a:pt x="173167" y="185135"/>
                  </a:lnTo>
                  <a:cubicBezTo>
                    <a:pt x="173806" y="185774"/>
                    <a:pt x="174445" y="187051"/>
                    <a:pt x="175084" y="188327"/>
                  </a:cubicBezTo>
                  <a:lnTo>
                    <a:pt x="184030" y="222801"/>
                  </a:lnTo>
                  <a:cubicBezTo>
                    <a:pt x="184669" y="224716"/>
                    <a:pt x="184030" y="227270"/>
                    <a:pt x="182113" y="229185"/>
                  </a:cubicBezTo>
                  <a:cubicBezTo>
                    <a:pt x="180835" y="230462"/>
                    <a:pt x="178279" y="231100"/>
                    <a:pt x="176362" y="231100"/>
                  </a:cubicBezTo>
                  <a:lnTo>
                    <a:pt x="141857" y="222801"/>
                  </a:lnTo>
                  <a:cubicBezTo>
                    <a:pt x="140579" y="222801"/>
                    <a:pt x="139940" y="222163"/>
                    <a:pt x="138662" y="220886"/>
                  </a:cubicBezTo>
                  <a:lnTo>
                    <a:pt x="134189" y="216417"/>
                  </a:lnTo>
                  <a:lnTo>
                    <a:pt x="134189" y="216417"/>
                  </a:lnTo>
                  <a:lnTo>
                    <a:pt x="61343" y="143640"/>
                  </a:lnTo>
                  <a:cubicBezTo>
                    <a:pt x="58788" y="141086"/>
                    <a:pt x="58148" y="137256"/>
                    <a:pt x="60704" y="134702"/>
                  </a:cubicBezTo>
                  <a:cubicBezTo>
                    <a:pt x="60704" y="133425"/>
                    <a:pt x="60704" y="133425"/>
                    <a:pt x="61343" y="133425"/>
                  </a:cubicBezTo>
                  <a:close/>
                  <a:moveTo>
                    <a:pt x="277962" y="283449"/>
                  </a:moveTo>
                  <a:cubicBezTo>
                    <a:pt x="277962" y="287279"/>
                    <a:pt x="275406" y="289833"/>
                    <a:pt x="271572" y="289833"/>
                  </a:cubicBezTo>
                  <a:lnTo>
                    <a:pt x="125882" y="289833"/>
                  </a:lnTo>
                  <a:cubicBezTo>
                    <a:pt x="122048" y="289833"/>
                    <a:pt x="119492" y="287279"/>
                    <a:pt x="119492" y="283449"/>
                  </a:cubicBezTo>
                  <a:lnTo>
                    <a:pt x="119492" y="228546"/>
                  </a:lnTo>
                  <a:cubicBezTo>
                    <a:pt x="119492" y="224716"/>
                    <a:pt x="122048" y="222163"/>
                    <a:pt x="125882" y="222163"/>
                  </a:cubicBezTo>
                  <a:cubicBezTo>
                    <a:pt x="129716" y="222163"/>
                    <a:pt x="132272" y="224716"/>
                    <a:pt x="132272" y="228546"/>
                  </a:cubicBezTo>
                  <a:lnTo>
                    <a:pt x="132272" y="277065"/>
                  </a:lnTo>
                  <a:lnTo>
                    <a:pt x="265182" y="277065"/>
                  </a:lnTo>
                  <a:lnTo>
                    <a:pt x="265182" y="135979"/>
                  </a:lnTo>
                  <a:lnTo>
                    <a:pt x="220453" y="135979"/>
                  </a:lnTo>
                  <a:cubicBezTo>
                    <a:pt x="216619" y="135979"/>
                    <a:pt x="214063" y="133425"/>
                    <a:pt x="214063" y="129595"/>
                  </a:cubicBezTo>
                  <a:lnTo>
                    <a:pt x="214063" y="84907"/>
                  </a:lnTo>
                  <a:lnTo>
                    <a:pt x="132272" y="84907"/>
                  </a:lnTo>
                  <a:lnTo>
                    <a:pt x="132272" y="116189"/>
                  </a:lnTo>
                  <a:cubicBezTo>
                    <a:pt x="132272" y="120019"/>
                    <a:pt x="129716" y="122573"/>
                    <a:pt x="125882" y="122573"/>
                  </a:cubicBezTo>
                  <a:cubicBezTo>
                    <a:pt x="122048" y="122573"/>
                    <a:pt x="119492" y="120019"/>
                    <a:pt x="119492" y="116189"/>
                  </a:cubicBezTo>
                  <a:lnTo>
                    <a:pt x="119492" y="78523"/>
                  </a:lnTo>
                  <a:cubicBezTo>
                    <a:pt x="119492" y="74693"/>
                    <a:pt x="122048" y="72139"/>
                    <a:pt x="125882" y="72139"/>
                  </a:cubicBezTo>
                  <a:lnTo>
                    <a:pt x="220453" y="72139"/>
                  </a:lnTo>
                  <a:cubicBezTo>
                    <a:pt x="221092" y="72139"/>
                    <a:pt x="222370" y="72139"/>
                    <a:pt x="223009" y="72777"/>
                  </a:cubicBezTo>
                  <a:cubicBezTo>
                    <a:pt x="223648" y="73416"/>
                    <a:pt x="224287" y="73416"/>
                    <a:pt x="224926" y="74054"/>
                  </a:cubicBezTo>
                  <a:lnTo>
                    <a:pt x="276045" y="125126"/>
                  </a:lnTo>
                  <a:cubicBezTo>
                    <a:pt x="276684" y="125765"/>
                    <a:pt x="277323" y="126403"/>
                    <a:pt x="277323" y="127041"/>
                  </a:cubicBezTo>
                  <a:cubicBezTo>
                    <a:pt x="277323" y="127680"/>
                    <a:pt x="277962" y="128318"/>
                    <a:pt x="277962" y="128957"/>
                  </a:cubicBezTo>
                  <a:lnTo>
                    <a:pt x="277962" y="283449"/>
                  </a:lnTo>
                  <a:lnTo>
                    <a:pt x="277962" y="283449"/>
                  </a:lnTo>
                  <a:close/>
                  <a:moveTo>
                    <a:pt x="237067" y="195350"/>
                  </a:moveTo>
                  <a:lnTo>
                    <a:pt x="202561" y="195350"/>
                  </a:lnTo>
                  <a:cubicBezTo>
                    <a:pt x="198727" y="195350"/>
                    <a:pt x="196171" y="192796"/>
                    <a:pt x="196171" y="188966"/>
                  </a:cubicBezTo>
                  <a:cubicBezTo>
                    <a:pt x="196171" y="185135"/>
                    <a:pt x="198727" y="182582"/>
                    <a:pt x="202561" y="182582"/>
                  </a:cubicBezTo>
                  <a:lnTo>
                    <a:pt x="237067" y="182582"/>
                  </a:lnTo>
                  <a:cubicBezTo>
                    <a:pt x="240901" y="182582"/>
                    <a:pt x="243456" y="185135"/>
                    <a:pt x="243456" y="188966"/>
                  </a:cubicBezTo>
                  <a:cubicBezTo>
                    <a:pt x="243456" y="192796"/>
                    <a:pt x="240901" y="195350"/>
                    <a:pt x="237067" y="195350"/>
                  </a:cubicBezTo>
                  <a:close/>
                  <a:moveTo>
                    <a:pt x="243456" y="223439"/>
                  </a:moveTo>
                  <a:cubicBezTo>
                    <a:pt x="243456" y="227270"/>
                    <a:pt x="240901" y="229823"/>
                    <a:pt x="237067" y="229823"/>
                  </a:cubicBezTo>
                  <a:lnTo>
                    <a:pt x="211507" y="229823"/>
                  </a:lnTo>
                  <a:cubicBezTo>
                    <a:pt x="207673" y="229823"/>
                    <a:pt x="205117" y="227270"/>
                    <a:pt x="205117" y="223439"/>
                  </a:cubicBezTo>
                  <a:cubicBezTo>
                    <a:pt x="205117" y="219609"/>
                    <a:pt x="207673" y="217055"/>
                    <a:pt x="211507" y="217055"/>
                  </a:cubicBezTo>
                  <a:lnTo>
                    <a:pt x="237067" y="217055"/>
                  </a:lnTo>
                  <a:cubicBezTo>
                    <a:pt x="240901" y="217055"/>
                    <a:pt x="243456" y="220247"/>
                    <a:pt x="243456" y="223439"/>
                  </a:cubicBezTo>
                  <a:close/>
                </a:path>
              </a:pathLst>
            </a:custGeom>
            <a:grpFill/>
            <a:ln w="3175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93F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42903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yURHR">
      <a:dk1>
        <a:srgbClr val="093F6A"/>
      </a:dk1>
      <a:lt1>
        <a:srgbClr val="FFFFFF"/>
      </a:lt1>
      <a:dk2>
        <a:srgbClr val="093F6A"/>
      </a:dk2>
      <a:lt2>
        <a:srgbClr val="FDCC06"/>
      </a:lt2>
      <a:accent1>
        <a:srgbClr val="0971C0"/>
      </a:accent1>
      <a:accent2>
        <a:srgbClr val="BBCF01"/>
      </a:accent2>
      <a:accent3>
        <a:srgbClr val="BA94C7"/>
      </a:accent3>
      <a:accent4>
        <a:srgbClr val="F3914C"/>
      </a:accent4>
      <a:accent5>
        <a:srgbClr val="42B180"/>
      </a:accent5>
      <a:accent6>
        <a:srgbClr val="E01B22"/>
      </a:accent6>
      <a:hlink>
        <a:srgbClr val="259AD8"/>
      </a:hlink>
      <a:folHlink>
        <a:srgbClr val="1C79A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217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Symbol</vt:lpstr>
      <vt:lpstr>Wingdings</vt:lpstr>
      <vt:lpstr>1_Office Theme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Giaconia, Meg</dc:creator>
  <cp:lastModifiedBy>Ritz, Michael</cp:lastModifiedBy>
  <cp:revision>6</cp:revision>
  <dcterms:created xsi:type="dcterms:W3CDTF">2023-08-28T20:14:03Z</dcterms:created>
  <dcterms:modified xsi:type="dcterms:W3CDTF">2023-09-12T00:33:28Z</dcterms:modified>
</cp:coreProperties>
</file>