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8"/>
  </p:notesMasterIdLst>
  <p:handoutMasterIdLst>
    <p:handoutMasterId r:id="rId9"/>
  </p:handoutMasterIdLst>
  <p:sldIdLst>
    <p:sldId id="282" r:id="rId5"/>
    <p:sldId id="296" r:id="rId6"/>
    <p:sldId id="3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787B5-5E58-C4AF-6E1B-4E905193C03B}" name="Rivera, Kate" initials="RK" userId="S::Kate_Rivera@URMC.Rochester.edu::af95950c-1d94-4e4c-a0ea-d89b4b692c0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082" autoAdjust="0"/>
    <p:restoredTop sz="94744"/>
  </p:normalViewPr>
  <p:slideViewPr>
    <p:cSldViewPr snapToGrid="0">
      <p:cViewPr varScale="1">
        <p:scale>
          <a:sx n="76" d="100"/>
          <a:sy n="76" d="100"/>
        </p:scale>
        <p:origin x="3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00"/>
    </p:cViewPr>
  </p:sorterViewPr>
  <p:notesViewPr>
    <p:cSldViewPr snapToGrid="0">
      <p:cViewPr varScale="1">
        <p:scale>
          <a:sx n="112" d="100"/>
          <a:sy n="112" d="100"/>
        </p:scale>
        <p:origin x="3378" y="11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67EDE0D-1A0D-D768-3886-F30CA03307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0F5EAE-FE49-FBC5-C958-E03566ABE10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9416F9-F296-43F7-97DE-7B47DEE3163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C3369B-0022-EF66-3EEA-E2AD3638544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44369F-3B62-7D3E-7563-37BC537B89B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18649-DBA8-433D-8A90-E29A5854E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7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3C67B7-4463-2445-99F0-4628A215761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91695C-28E1-5447-97F5-0D50CD7D0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835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E467F9A-B96D-51F9-7E2B-266CB88E8499}"/>
              </a:ext>
            </a:extLst>
          </p:cNvPr>
          <p:cNvSpPr/>
          <p:nvPr userDrawn="1"/>
        </p:nvSpPr>
        <p:spPr>
          <a:xfrm flipV="1">
            <a:off x="0" y="5110480"/>
            <a:ext cx="12192000" cy="1747520"/>
          </a:xfrm>
          <a:prstGeom prst="rect">
            <a:avLst/>
          </a:prstGeom>
          <a:solidFill>
            <a:srgbClr val="0C3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CDCA0-B4A7-6DD0-4B72-675C35EC6A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9231" y="1122363"/>
            <a:ext cx="9788769" cy="2387600"/>
          </a:xfrm>
          <a:prstGeom prst="rect">
            <a:avLst/>
          </a:prstGeom>
        </p:spPr>
        <p:txBody>
          <a:bodyPr lIns="0" anchor="b">
            <a:noAutofit/>
          </a:bodyPr>
          <a:lstStyle>
            <a:lvl1pPr algn="l">
              <a:defRPr sz="44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9B23DF-C0B7-2ABC-8278-3FB86AE92E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9231" y="3602038"/>
            <a:ext cx="9800492" cy="1655762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buNone/>
              <a:defRPr sz="30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9FA18-2439-50C2-24A2-2E941FE1F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9231" y="5360786"/>
            <a:ext cx="6258560" cy="1246909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DATE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AA54886-A001-E788-A998-C284F5DD5DCA}"/>
              </a:ext>
            </a:extLst>
          </p:cNvPr>
          <p:cNvCxnSpPr>
            <a:cxnSpLocks/>
          </p:cNvCxnSpPr>
          <p:nvPr userDrawn="1"/>
        </p:nvCxnSpPr>
        <p:spPr>
          <a:xfrm>
            <a:off x="861035" y="750894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C4E2C2AF-B580-263B-20BB-E64C3DC8CEE0}"/>
              </a:ext>
            </a:extLst>
          </p:cNvPr>
          <p:cNvSpPr/>
          <p:nvPr userDrawn="1"/>
        </p:nvSpPr>
        <p:spPr>
          <a:xfrm>
            <a:off x="7528560" y="5113259"/>
            <a:ext cx="4663440" cy="1744741"/>
          </a:xfrm>
          <a:prstGeom prst="rect">
            <a:avLst/>
          </a:prstGeom>
          <a:solidFill>
            <a:srgbClr val="FFD2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5EA2B68-F8D8-78E6-0927-19F3BDD767D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904480" y="5497887"/>
            <a:ext cx="3881120" cy="1002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938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OXES_RE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8B83E82-7FBD-5CFA-E3F9-C43256E480D4}"/>
              </a:ext>
            </a:extLst>
          </p:cNvPr>
          <p:cNvSpPr/>
          <p:nvPr userDrawn="1"/>
        </p:nvSpPr>
        <p:spPr>
          <a:xfrm>
            <a:off x="0" y="0"/>
            <a:ext cx="12192000" cy="6356351"/>
          </a:xfrm>
          <a:prstGeom prst="rect">
            <a:avLst/>
          </a:prstGeom>
          <a:solidFill>
            <a:srgbClr val="0C3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EBCF0F-3D6E-DFAD-BD14-4EF2F2A63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312235"/>
            <a:ext cx="11588750" cy="79173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C10EC15-E4AA-CC4C-7622-26471DBBD202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E324024-7F81-194A-225C-ED58C42CA6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ounded Rectangle 12">
            <a:extLst>
              <a:ext uri="{FF2B5EF4-FFF2-40B4-BE49-F238E27FC236}">
                <a16:creationId xmlns:a16="http://schemas.microsoft.com/office/drawing/2014/main" id="{C2412118-92C5-9FF4-7775-DB9769697881}"/>
              </a:ext>
            </a:extLst>
          </p:cNvPr>
          <p:cNvSpPr/>
          <p:nvPr userDrawn="1"/>
        </p:nvSpPr>
        <p:spPr>
          <a:xfrm>
            <a:off x="263309" y="1094528"/>
            <a:ext cx="3595013" cy="4938282"/>
          </a:xfrm>
          <a:prstGeom prst="roundRect">
            <a:avLst>
              <a:gd name="adj" fmla="val 4346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Rounded Rectangle 15">
            <a:extLst>
              <a:ext uri="{FF2B5EF4-FFF2-40B4-BE49-F238E27FC236}">
                <a16:creationId xmlns:a16="http://schemas.microsoft.com/office/drawing/2014/main" id="{3F29B0D5-5E0E-8D8E-4745-F9AE8F37F910}"/>
              </a:ext>
            </a:extLst>
          </p:cNvPr>
          <p:cNvSpPr/>
          <p:nvPr userDrawn="1"/>
        </p:nvSpPr>
        <p:spPr>
          <a:xfrm>
            <a:off x="4114800" y="1094528"/>
            <a:ext cx="3595013" cy="4938282"/>
          </a:xfrm>
          <a:prstGeom prst="roundRect">
            <a:avLst>
              <a:gd name="adj" fmla="val 4346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ounded Rectangle 16">
            <a:extLst>
              <a:ext uri="{FF2B5EF4-FFF2-40B4-BE49-F238E27FC236}">
                <a16:creationId xmlns:a16="http://schemas.microsoft.com/office/drawing/2014/main" id="{A306E772-BE43-9785-88B6-182899503989}"/>
              </a:ext>
            </a:extLst>
          </p:cNvPr>
          <p:cNvSpPr/>
          <p:nvPr userDrawn="1"/>
        </p:nvSpPr>
        <p:spPr>
          <a:xfrm>
            <a:off x="7924800" y="1094528"/>
            <a:ext cx="3595013" cy="4938282"/>
          </a:xfrm>
          <a:prstGeom prst="roundRect">
            <a:avLst>
              <a:gd name="adj" fmla="val 4346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33D10-96CE-C570-0CD2-E80A3B4FBDA0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91972" y="1260663"/>
            <a:ext cx="3300984" cy="4627757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A403271-277E-219E-8428-302E9D44B360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4227061" y="1260663"/>
            <a:ext cx="3300984" cy="4627757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9DA2957-686C-E877-92D3-EA256B9B605D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071222" y="1260663"/>
            <a:ext cx="3300984" cy="4627757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67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COLOR_BOXES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BCF0F-3D6E-DFAD-BD14-4EF2F2A63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312235"/>
            <a:ext cx="11588750" cy="79173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C10EC15-E4AA-CC4C-7622-26471DBBD202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49B03F8-15C7-6B69-4590-7A4C723512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ounded Rectangle 12">
            <a:extLst>
              <a:ext uri="{FF2B5EF4-FFF2-40B4-BE49-F238E27FC236}">
                <a16:creationId xmlns:a16="http://schemas.microsoft.com/office/drawing/2014/main" id="{9D741249-DD37-322A-137E-CB4C08EB728B}"/>
              </a:ext>
            </a:extLst>
          </p:cNvPr>
          <p:cNvSpPr/>
          <p:nvPr userDrawn="1"/>
        </p:nvSpPr>
        <p:spPr>
          <a:xfrm>
            <a:off x="263309" y="1094528"/>
            <a:ext cx="3595013" cy="4938282"/>
          </a:xfrm>
          <a:prstGeom prst="roundRect">
            <a:avLst>
              <a:gd name="adj" fmla="val 434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Rounded Rectangle 15">
            <a:extLst>
              <a:ext uri="{FF2B5EF4-FFF2-40B4-BE49-F238E27FC236}">
                <a16:creationId xmlns:a16="http://schemas.microsoft.com/office/drawing/2014/main" id="{5FC3ADAD-AC26-0810-AD7A-142C679704D6}"/>
              </a:ext>
            </a:extLst>
          </p:cNvPr>
          <p:cNvSpPr/>
          <p:nvPr userDrawn="1"/>
        </p:nvSpPr>
        <p:spPr>
          <a:xfrm>
            <a:off x="4114800" y="1094528"/>
            <a:ext cx="3595013" cy="4938282"/>
          </a:xfrm>
          <a:prstGeom prst="roundRect">
            <a:avLst>
              <a:gd name="adj" fmla="val 434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ounded Rectangle 16">
            <a:extLst>
              <a:ext uri="{FF2B5EF4-FFF2-40B4-BE49-F238E27FC236}">
                <a16:creationId xmlns:a16="http://schemas.microsoft.com/office/drawing/2014/main" id="{FDBA14A5-AA09-BD1D-7179-E1DED6D2BD58}"/>
              </a:ext>
            </a:extLst>
          </p:cNvPr>
          <p:cNvSpPr/>
          <p:nvPr userDrawn="1"/>
        </p:nvSpPr>
        <p:spPr>
          <a:xfrm>
            <a:off x="7924800" y="1094528"/>
            <a:ext cx="3595013" cy="4938282"/>
          </a:xfrm>
          <a:prstGeom prst="roundRect">
            <a:avLst>
              <a:gd name="adj" fmla="val 4346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C11F7-1CBE-AA66-63BF-433090BC2D4A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80021" y="1248935"/>
            <a:ext cx="3300984" cy="4627757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2A6B4AA-6B65-8E42-BDF4-699F1305DD71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4215110" y="1248935"/>
            <a:ext cx="3300984" cy="4627757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E44AE00-8643-F2C6-46BA-8B224632BFA2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059271" y="1248935"/>
            <a:ext cx="3300984" cy="4627757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221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COLOR_BOXES_RE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53B136F-E889-2BFC-0320-A1FD5ED5EA31}"/>
              </a:ext>
            </a:extLst>
          </p:cNvPr>
          <p:cNvSpPr/>
          <p:nvPr userDrawn="1"/>
        </p:nvSpPr>
        <p:spPr>
          <a:xfrm>
            <a:off x="0" y="-1"/>
            <a:ext cx="12192000" cy="6356351"/>
          </a:xfrm>
          <a:prstGeom prst="rect">
            <a:avLst/>
          </a:prstGeom>
          <a:solidFill>
            <a:srgbClr val="0C3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4C4CBCC7-470E-9261-913F-D8A842D61AB6}"/>
              </a:ext>
            </a:extLst>
          </p:cNvPr>
          <p:cNvSpPr/>
          <p:nvPr userDrawn="1"/>
        </p:nvSpPr>
        <p:spPr>
          <a:xfrm>
            <a:off x="263309" y="1094528"/>
            <a:ext cx="3595013" cy="4938282"/>
          </a:xfrm>
          <a:prstGeom prst="roundRect">
            <a:avLst>
              <a:gd name="adj" fmla="val 434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D5566886-DFD7-6172-4B9E-D3F1059B0D71}"/>
              </a:ext>
            </a:extLst>
          </p:cNvPr>
          <p:cNvSpPr/>
          <p:nvPr userDrawn="1"/>
        </p:nvSpPr>
        <p:spPr>
          <a:xfrm>
            <a:off x="4114800" y="1094528"/>
            <a:ext cx="3595013" cy="4938282"/>
          </a:xfrm>
          <a:prstGeom prst="roundRect">
            <a:avLst>
              <a:gd name="adj" fmla="val 434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EB04A651-4B72-55A2-4666-9483F87F13E9}"/>
              </a:ext>
            </a:extLst>
          </p:cNvPr>
          <p:cNvSpPr/>
          <p:nvPr userDrawn="1"/>
        </p:nvSpPr>
        <p:spPr>
          <a:xfrm>
            <a:off x="7924800" y="1094528"/>
            <a:ext cx="3595013" cy="4938282"/>
          </a:xfrm>
          <a:prstGeom prst="roundRect">
            <a:avLst>
              <a:gd name="adj" fmla="val 434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EBCF0F-3D6E-DFAD-BD14-4EF2F2A63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312235"/>
            <a:ext cx="11588750" cy="79173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C10EC15-E4AA-CC4C-7622-26471DBBD202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59A7EC1-1C53-E7C7-7C71-92EA65B418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7E1EF-48B6-6ACC-F7AB-B98C86DAB20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80021" y="1248935"/>
            <a:ext cx="3300984" cy="4627757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551CC6-1A93-6007-16B3-77E2B624B5F1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4215110" y="1248935"/>
            <a:ext cx="3300984" cy="4627757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2A70D6B-5707-4D2E-72BC-0281A80A7089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059271" y="1248935"/>
            <a:ext cx="3300984" cy="4627757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5037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OXES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2">
            <a:extLst>
              <a:ext uri="{FF2B5EF4-FFF2-40B4-BE49-F238E27FC236}">
                <a16:creationId xmlns:a16="http://schemas.microsoft.com/office/drawing/2014/main" id="{4870885B-445D-F646-FBAC-6CEDBED689A8}"/>
              </a:ext>
            </a:extLst>
          </p:cNvPr>
          <p:cNvSpPr/>
          <p:nvPr userDrawn="1"/>
        </p:nvSpPr>
        <p:spPr>
          <a:xfrm>
            <a:off x="6233530" y="1094528"/>
            <a:ext cx="5657387" cy="2366067"/>
          </a:xfrm>
          <a:prstGeom prst="roundRect">
            <a:avLst>
              <a:gd name="adj" fmla="val 4346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ounded Rectangle 14">
            <a:extLst>
              <a:ext uri="{FF2B5EF4-FFF2-40B4-BE49-F238E27FC236}">
                <a16:creationId xmlns:a16="http://schemas.microsoft.com/office/drawing/2014/main" id="{AE7F1FBA-0990-FE6D-8452-4925DA85C451}"/>
              </a:ext>
            </a:extLst>
          </p:cNvPr>
          <p:cNvSpPr/>
          <p:nvPr userDrawn="1"/>
        </p:nvSpPr>
        <p:spPr>
          <a:xfrm>
            <a:off x="6218662" y="3733650"/>
            <a:ext cx="5657387" cy="2366067"/>
          </a:xfrm>
          <a:prstGeom prst="roundRect">
            <a:avLst>
              <a:gd name="adj" fmla="val 4346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4C4CBCC7-470E-9261-913F-D8A842D61AB6}"/>
              </a:ext>
            </a:extLst>
          </p:cNvPr>
          <p:cNvSpPr/>
          <p:nvPr userDrawn="1"/>
        </p:nvSpPr>
        <p:spPr>
          <a:xfrm>
            <a:off x="256477" y="1094528"/>
            <a:ext cx="5657387" cy="2366067"/>
          </a:xfrm>
          <a:prstGeom prst="roundRect">
            <a:avLst>
              <a:gd name="adj" fmla="val 4346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EF9F674D-0D4F-E7B4-C1F0-9E8C965BAB9D}"/>
              </a:ext>
            </a:extLst>
          </p:cNvPr>
          <p:cNvSpPr/>
          <p:nvPr userDrawn="1"/>
        </p:nvSpPr>
        <p:spPr>
          <a:xfrm>
            <a:off x="241609" y="3733650"/>
            <a:ext cx="5657387" cy="2366067"/>
          </a:xfrm>
          <a:prstGeom prst="roundRect">
            <a:avLst>
              <a:gd name="adj" fmla="val 4346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EBCF0F-3D6E-DFAD-BD14-4EF2F2A63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312235"/>
            <a:ext cx="11588750" cy="79173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C10EC15-E4AA-CC4C-7622-26471DBBD202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67978370-3C18-1A5C-DCE3-339A44C8F4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B04B7-DC00-FE93-984A-64325C2F645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390292" y="1211764"/>
            <a:ext cx="5523572" cy="2176272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973AEAC-14FC-A39D-C670-6E22EAD97AFC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390292" y="3869473"/>
            <a:ext cx="5523572" cy="2176272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B812100-49A8-C1EC-E4F9-65044B66072D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6356676" y="1211764"/>
            <a:ext cx="5523572" cy="2176272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42D6C0F-A5F4-CAA4-62B2-CC7EC7095243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6356676" y="3869473"/>
            <a:ext cx="5523572" cy="2176272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667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COLOR_BOXES_RE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0BD388B-EE99-1FFB-AF56-D6E34D847D7B}"/>
              </a:ext>
            </a:extLst>
          </p:cNvPr>
          <p:cNvSpPr/>
          <p:nvPr userDrawn="1"/>
        </p:nvSpPr>
        <p:spPr>
          <a:xfrm>
            <a:off x="0" y="-1"/>
            <a:ext cx="12192000" cy="6356351"/>
          </a:xfrm>
          <a:prstGeom prst="rect">
            <a:avLst/>
          </a:prstGeom>
          <a:solidFill>
            <a:srgbClr val="0C3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4C4CBCC7-470E-9261-913F-D8A842D61AB6}"/>
              </a:ext>
            </a:extLst>
          </p:cNvPr>
          <p:cNvSpPr/>
          <p:nvPr userDrawn="1"/>
        </p:nvSpPr>
        <p:spPr>
          <a:xfrm>
            <a:off x="256477" y="1094528"/>
            <a:ext cx="5657387" cy="2366067"/>
          </a:xfrm>
          <a:prstGeom prst="roundRect">
            <a:avLst>
              <a:gd name="adj" fmla="val 4346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234855CC-B0D2-7D59-8A39-5F9A3447CF70}"/>
              </a:ext>
            </a:extLst>
          </p:cNvPr>
          <p:cNvSpPr/>
          <p:nvPr userDrawn="1"/>
        </p:nvSpPr>
        <p:spPr>
          <a:xfrm>
            <a:off x="6218662" y="1090811"/>
            <a:ext cx="5657387" cy="2366067"/>
          </a:xfrm>
          <a:prstGeom prst="roundRect">
            <a:avLst>
              <a:gd name="adj" fmla="val 434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EF9F674D-0D4F-E7B4-C1F0-9E8C965BAB9D}"/>
              </a:ext>
            </a:extLst>
          </p:cNvPr>
          <p:cNvSpPr/>
          <p:nvPr userDrawn="1"/>
        </p:nvSpPr>
        <p:spPr>
          <a:xfrm>
            <a:off x="241609" y="3733650"/>
            <a:ext cx="5657387" cy="2366067"/>
          </a:xfrm>
          <a:prstGeom prst="roundRect">
            <a:avLst>
              <a:gd name="adj" fmla="val 434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100EDEF0-234B-8E9A-D396-B788D6385281}"/>
              </a:ext>
            </a:extLst>
          </p:cNvPr>
          <p:cNvSpPr/>
          <p:nvPr userDrawn="1"/>
        </p:nvSpPr>
        <p:spPr>
          <a:xfrm>
            <a:off x="6203794" y="3729933"/>
            <a:ext cx="5657387" cy="2366067"/>
          </a:xfrm>
          <a:prstGeom prst="roundRect">
            <a:avLst>
              <a:gd name="adj" fmla="val 434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EBCF0F-3D6E-DFAD-BD14-4EF2F2A63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312235"/>
            <a:ext cx="11588750" cy="79173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C10EC15-E4AA-CC4C-7622-26471DBBD202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8AE26102-1768-F286-74EA-DBBE9C6472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EF56EC9-0600-5F62-EF01-BE496FD95964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390292" y="1211764"/>
            <a:ext cx="5523572" cy="2176272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D4EEF7C-0CAA-D356-02EB-82860A2F1F54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390292" y="3869473"/>
            <a:ext cx="5523572" cy="2176272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6FD97AC-B772-7A63-A6E2-6F99F1C47737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6356676" y="1211764"/>
            <a:ext cx="5523572" cy="2176272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ED54603-1683-C0B2-FB58-BC30E19895D6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6356676" y="3869473"/>
            <a:ext cx="5523572" cy="2176272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42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IRCLES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C8F80-8CDB-4649-7DF0-205F324F9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083" y="365126"/>
            <a:ext cx="11052717" cy="92841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D3F003-1916-B162-B73C-40F4120119AF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43EF9F3-411A-06C2-F7D9-4260C78849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D8FCAAF-85FF-E0EA-5790-5B95332519AB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299763" y="3078480"/>
            <a:ext cx="4206240" cy="292211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buFontTx/>
              <a:buNone/>
              <a:defRPr>
                <a:solidFill>
                  <a:schemeClr val="tx1"/>
                </a:solidFill>
              </a:defRPr>
            </a:lvl1pPr>
            <a:lvl2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2pPr>
            <a:lvl3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>
                <a:tab pos="914400" algn="l"/>
              </a:tabLst>
              <a:defRPr>
                <a:solidFill>
                  <a:schemeClr val="tx1"/>
                </a:solidFill>
              </a:defRPr>
            </a:lvl3pPr>
            <a:lvl4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4pPr>
            <a:lvl5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3EFD2E7-6F21-575D-457D-0D8EFDDEA394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6196845" y="3078480"/>
            <a:ext cx="4206240" cy="292211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buFontTx/>
              <a:buNone/>
              <a:defRPr>
                <a:solidFill>
                  <a:schemeClr val="tx1"/>
                </a:solidFill>
              </a:defRPr>
            </a:lvl1pPr>
            <a:lvl2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2pPr>
            <a:lvl3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>
                <a:tab pos="914400" algn="l"/>
              </a:tabLst>
              <a:defRPr>
                <a:solidFill>
                  <a:schemeClr val="tx1"/>
                </a:solidFill>
              </a:defRPr>
            </a:lvl3pPr>
            <a:lvl4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4pPr>
            <a:lvl5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487CF32-E39E-672E-8D59-EBD2E1B6155E}"/>
              </a:ext>
            </a:extLst>
          </p:cNvPr>
          <p:cNvSpPr/>
          <p:nvPr userDrawn="1"/>
        </p:nvSpPr>
        <p:spPr>
          <a:xfrm>
            <a:off x="1699303" y="1193798"/>
            <a:ext cx="1407161" cy="140716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059BA23-A428-5175-C3E9-D65D3C34659A}"/>
              </a:ext>
            </a:extLst>
          </p:cNvPr>
          <p:cNvSpPr/>
          <p:nvPr userDrawn="1"/>
        </p:nvSpPr>
        <p:spPr>
          <a:xfrm>
            <a:off x="7596386" y="1153158"/>
            <a:ext cx="1407161" cy="140716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nline Image Placeholder 17">
            <a:extLst>
              <a:ext uri="{FF2B5EF4-FFF2-40B4-BE49-F238E27FC236}">
                <a16:creationId xmlns:a16="http://schemas.microsoft.com/office/drawing/2014/main" id="{3FFF9AB7-85E6-7CC8-A152-B13155FE0525}"/>
              </a:ext>
            </a:extLst>
          </p:cNvPr>
          <p:cNvSpPr>
            <a:spLocks noGrp="1"/>
          </p:cNvSpPr>
          <p:nvPr>
            <p:ph type="clipArt" sz="quarter" idx="24" hasCustomPrompt="1"/>
          </p:nvPr>
        </p:nvSpPr>
        <p:spPr>
          <a:xfrm>
            <a:off x="1774234" y="1307720"/>
            <a:ext cx="1257299" cy="1257299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1" name="Online Image Placeholder 17">
            <a:extLst>
              <a:ext uri="{FF2B5EF4-FFF2-40B4-BE49-F238E27FC236}">
                <a16:creationId xmlns:a16="http://schemas.microsoft.com/office/drawing/2014/main" id="{8C0CA1E2-E53F-4DD2-E830-A14F77AD6E5E}"/>
              </a:ext>
            </a:extLst>
          </p:cNvPr>
          <p:cNvSpPr>
            <a:spLocks noGrp="1"/>
          </p:cNvSpPr>
          <p:nvPr>
            <p:ph type="clipArt" sz="quarter" idx="26" hasCustomPrompt="1"/>
          </p:nvPr>
        </p:nvSpPr>
        <p:spPr>
          <a:xfrm>
            <a:off x="7671316" y="1307720"/>
            <a:ext cx="1257299" cy="1257299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ICON</a:t>
            </a:r>
          </a:p>
        </p:txBody>
      </p:sp>
    </p:spTree>
    <p:extLst>
      <p:ext uri="{BB962C8B-B14F-4D97-AF65-F5344CB8AC3E}">
        <p14:creationId xmlns:p14="http://schemas.microsoft.com/office/powerpoint/2010/main" val="861641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IRCLES_RE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329B8CD-BBB7-1D4F-584B-2B67EFCBE3A9}"/>
              </a:ext>
            </a:extLst>
          </p:cNvPr>
          <p:cNvSpPr/>
          <p:nvPr userDrawn="1"/>
        </p:nvSpPr>
        <p:spPr>
          <a:xfrm>
            <a:off x="0" y="-1"/>
            <a:ext cx="12192000" cy="6333893"/>
          </a:xfrm>
          <a:prstGeom prst="rect">
            <a:avLst/>
          </a:prstGeom>
          <a:solidFill>
            <a:srgbClr val="0C3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AC8F80-8CDB-4649-7DF0-205F324F9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083" y="365126"/>
            <a:ext cx="11052717" cy="92841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D3F003-1916-B162-B73C-40F4120119AF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3E35D39-0E67-F379-F7C7-B59CAB4E6C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76BA60A-1E8E-6D7B-797D-0DF5BD63F34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299763" y="3078480"/>
            <a:ext cx="4206240" cy="292211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buFontTx/>
              <a:buNone/>
              <a:defRPr>
                <a:solidFill>
                  <a:schemeClr val="bg1"/>
                </a:solidFill>
              </a:defRPr>
            </a:lvl1pPr>
            <a:lvl2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2pPr>
            <a:lvl3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>
                <a:tab pos="914400" algn="l"/>
              </a:tabLst>
              <a:defRPr>
                <a:solidFill>
                  <a:schemeClr val="bg1"/>
                </a:solidFill>
              </a:defRPr>
            </a:lvl3pPr>
            <a:lvl4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4pPr>
            <a:lvl5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90E9ECD-16A8-2A4A-8778-A7E834DA5F93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6196845" y="3078480"/>
            <a:ext cx="4206240" cy="292211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buFontTx/>
              <a:buNone/>
              <a:defRPr>
                <a:solidFill>
                  <a:schemeClr val="bg1"/>
                </a:solidFill>
              </a:defRPr>
            </a:lvl1pPr>
            <a:lvl2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2pPr>
            <a:lvl3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>
                <a:tab pos="914400" algn="l"/>
              </a:tabLst>
              <a:defRPr>
                <a:solidFill>
                  <a:schemeClr val="bg1"/>
                </a:solidFill>
              </a:defRPr>
            </a:lvl3pPr>
            <a:lvl4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4pPr>
            <a:lvl5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C0AE58A-844E-2E2D-AD9D-1ED4B9B2BB67}"/>
              </a:ext>
            </a:extLst>
          </p:cNvPr>
          <p:cNvSpPr/>
          <p:nvPr userDrawn="1"/>
        </p:nvSpPr>
        <p:spPr>
          <a:xfrm>
            <a:off x="1699303" y="1193798"/>
            <a:ext cx="1407161" cy="140716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A866A9D-C1CC-CEF9-9B88-DA48E425296B}"/>
              </a:ext>
            </a:extLst>
          </p:cNvPr>
          <p:cNvSpPr/>
          <p:nvPr userDrawn="1"/>
        </p:nvSpPr>
        <p:spPr>
          <a:xfrm>
            <a:off x="7596386" y="1153158"/>
            <a:ext cx="1407161" cy="140716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nline Image Placeholder 17">
            <a:extLst>
              <a:ext uri="{FF2B5EF4-FFF2-40B4-BE49-F238E27FC236}">
                <a16:creationId xmlns:a16="http://schemas.microsoft.com/office/drawing/2014/main" id="{19896FE8-CB5F-05BA-EC05-25D064289AA9}"/>
              </a:ext>
            </a:extLst>
          </p:cNvPr>
          <p:cNvSpPr>
            <a:spLocks noGrp="1"/>
          </p:cNvSpPr>
          <p:nvPr>
            <p:ph type="clipArt" sz="quarter" idx="24" hasCustomPrompt="1"/>
          </p:nvPr>
        </p:nvSpPr>
        <p:spPr>
          <a:xfrm>
            <a:off x="1774234" y="1307720"/>
            <a:ext cx="1257299" cy="1257299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1" name="Online Image Placeholder 17">
            <a:extLst>
              <a:ext uri="{FF2B5EF4-FFF2-40B4-BE49-F238E27FC236}">
                <a16:creationId xmlns:a16="http://schemas.microsoft.com/office/drawing/2014/main" id="{718A8CBF-F956-A0D5-8FD3-15115DA65E48}"/>
              </a:ext>
            </a:extLst>
          </p:cNvPr>
          <p:cNvSpPr>
            <a:spLocks noGrp="1"/>
          </p:cNvSpPr>
          <p:nvPr>
            <p:ph type="clipArt" sz="quarter" idx="26" hasCustomPrompt="1"/>
          </p:nvPr>
        </p:nvSpPr>
        <p:spPr>
          <a:xfrm>
            <a:off x="7671316" y="1307720"/>
            <a:ext cx="1257299" cy="1257299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ICON</a:t>
            </a:r>
          </a:p>
        </p:txBody>
      </p:sp>
    </p:spTree>
    <p:extLst>
      <p:ext uri="{BB962C8B-B14F-4D97-AF65-F5344CB8AC3E}">
        <p14:creationId xmlns:p14="http://schemas.microsoft.com/office/powerpoint/2010/main" val="22319545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IRCLES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C8F80-8CDB-4649-7DF0-205F324F9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083" y="365126"/>
            <a:ext cx="11052717" cy="92841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D3F003-1916-B162-B73C-40F4120119AF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43EF9F3-411A-06C2-F7D9-4260C78849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AA941-4975-625B-305A-D675F69E7AE3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280571" y="3078480"/>
            <a:ext cx="3200400" cy="292211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buFontTx/>
              <a:buNone/>
              <a:defRPr>
                <a:solidFill>
                  <a:schemeClr val="tx1"/>
                </a:solidFill>
              </a:defRPr>
            </a:lvl1pPr>
            <a:lvl2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2pPr>
            <a:lvl3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>
                <a:tab pos="914400" algn="l"/>
              </a:tabLst>
              <a:defRPr>
                <a:solidFill>
                  <a:schemeClr val="tx1"/>
                </a:solidFill>
              </a:defRPr>
            </a:lvl3pPr>
            <a:lvl4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4pPr>
            <a:lvl5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DA4EB31-A152-0EC3-138C-6FA973AF9030}"/>
              </a:ext>
            </a:extLst>
          </p:cNvPr>
          <p:cNvSpPr/>
          <p:nvPr userDrawn="1"/>
        </p:nvSpPr>
        <p:spPr>
          <a:xfrm>
            <a:off x="1303018" y="1224278"/>
            <a:ext cx="1407161" cy="140716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6E2B3F8-3C76-CA5F-4A3D-E9A56E32A435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06398" y="3078480"/>
            <a:ext cx="3200400" cy="292211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buFontTx/>
              <a:buNone/>
              <a:defRPr>
                <a:solidFill>
                  <a:schemeClr val="tx1"/>
                </a:solidFill>
              </a:defRPr>
            </a:lvl1pPr>
            <a:lvl2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2pPr>
            <a:lvl3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>
                <a:tab pos="914400" algn="l"/>
              </a:tabLst>
              <a:defRPr>
                <a:solidFill>
                  <a:schemeClr val="tx1"/>
                </a:solidFill>
              </a:defRPr>
            </a:lvl3pPr>
            <a:lvl4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4pPr>
            <a:lvl5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2B3C784-9B9F-ECB7-3791-196AF2EFEC81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8154745" y="3078480"/>
            <a:ext cx="3200400" cy="292211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buFontTx/>
              <a:buNone/>
              <a:defRPr>
                <a:solidFill>
                  <a:schemeClr val="tx1"/>
                </a:solidFill>
              </a:defRPr>
            </a:lvl1pPr>
            <a:lvl2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2pPr>
            <a:lvl3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>
                <a:tab pos="914400" algn="l"/>
              </a:tabLst>
              <a:defRPr>
                <a:solidFill>
                  <a:schemeClr val="tx1"/>
                </a:solidFill>
              </a:defRPr>
            </a:lvl3pPr>
            <a:lvl4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4pPr>
            <a:lvl5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B0415FE-822C-3583-3330-8BC562E217A4}"/>
              </a:ext>
            </a:extLst>
          </p:cNvPr>
          <p:cNvSpPr/>
          <p:nvPr userDrawn="1"/>
        </p:nvSpPr>
        <p:spPr>
          <a:xfrm>
            <a:off x="5177191" y="1193798"/>
            <a:ext cx="1407161" cy="140716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9CF91D4-33FD-DEFC-F6E4-6C5ADCCA1125}"/>
              </a:ext>
            </a:extLst>
          </p:cNvPr>
          <p:cNvSpPr/>
          <p:nvPr userDrawn="1"/>
        </p:nvSpPr>
        <p:spPr>
          <a:xfrm>
            <a:off x="9051365" y="1153158"/>
            <a:ext cx="1407161" cy="140716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nline Image Placeholder 17">
            <a:extLst>
              <a:ext uri="{FF2B5EF4-FFF2-40B4-BE49-F238E27FC236}">
                <a16:creationId xmlns:a16="http://schemas.microsoft.com/office/drawing/2014/main" id="{0A0D64D7-F588-1EBD-57DD-4233F21E2669}"/>
              </a:ext>
            </a:extLst>
          </p:cNvPr>
          <p:cNvSpPr>
            <a:spLocks noGrp="1"/>
          </p:cNvSpPr>
          <p:nvPr>
            <p:ph type="clipArt" sz="quarter" idx="23" hasCustomPrompt="1"/>
          </p:nvPr>
        </p:nvSpPr>
        <p:spPr>
          <a:xfrm>
            <a:off x="1377949" y="1307720"/>
            <a:ext cx="1257299" cy="1257299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8" name="Online Image Placeholder 17">
            <a:extLst>
              <a:ext uri="{FF2B5EF4-FFF2-40B4-BE49-F238E27FC236}">
                <a16:creationId xmlns:a16="http://schemas.microsoft.com/office/drawing/2014/main" id="{5E598BB8-262E-974D-DC1E-67984D9D3E68}"/>
              </a:ext>
            </a:extLst>
          </p:cNvPr>
          <p:cNvSpPr>
            <a:spLocks noGrp="1"/>
          </p:cNvSpPr>
          <p:nvPr>
            <p:ph type="clipArt" sz="quarter" idx="24" hasCustomPrompt="1"/>
          </p:nvPr>
        </p:nvSpPr>
        <p:spPr>
          <a:xfrm>
            <a:off x="5252122" y="1307720"/>
            <a:ext cx="1257299" cy="1257299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9" name="Online Image Placeholder 17">
            <a:extLst>
              <a:ext uri="{FF2B5EF4-FFF2-40B4-BE49-F238E27FC236}">
                <a16:creationId xmlns:a16="http://schemas.microsoft.com/office/drawing/2014/main" id="{10B7CCB6-9D8D-BF2B-E73C-363C404D9BB5}"/>
              </a:ext>
            </a:extLst>
          </p:cNvPr>
          <p:cNvSpPr>
            <a:spLocks noGrp="1"/>
          </p:cNvSpPr>
          <p:nvPr>
            <p:ph type="clipArt" sz="quarter" idx="26" hasCustomPrompt="1"/>
          </p:nvPr>
        </p:nvSpPr>
        <p:spPr>
          <a:xfrm>
            <a:off x="9126296" y="1307720"/>
            <a:ext cx="1257299" cy="1257299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ICON</a:t>
            </a:r>
          </a:p>
        </p:txBody>
      </p:sp>
    </p:spTree>
    <p:extLst>
      <p:ext uri="{BB962C8B-B14F-4D97-AF65-F5344CB8AC3E}">
        <p14:creationId xmlns:p14="http://schemas.microsoft.com/office/powerpoint/2010/main" val="12840974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IRCLES_RE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329B8CD-BBB7-1D4F-584B-2B67EFCBE3A9}"/>
              </a:ext>
            </a:extLst>
          </p:cNvPr>
          <p:cNvSpPr/>
          <p:nvPr userDrawn="1"/>
        </p:nvSpPr>
        <p:spPr>
          <a:xfrm>
            <a:off x="0" y="-1"/>
            <a:ext cx="12192000" cy="6333893"/>
          </a:xfrm>
          <a:prstGeom prst="rect">
            <a:avLst/>
          </a:prstGeom>
          <a:solidFill>
            <a:srgbClr val="0C3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AC8F80-8CDB-4649-7DF0-205F324F9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083" y="365126"/>
            <a:ext cx="11052717" cy="92841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D3F003-1916-B162-B73C-40F4120119AF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3E35D39-0E67-F379-F7C7-B59CAB4E6C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5F1BC-934D-9C06-1ED5-E400F0078D94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280571" y="3078480"/>
            <a:ext cx="3200400" cy="292211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buFontTx/>
              <a:buNone/>
              <a:defRPr>
                <a:solidFill>
                  <a:schemeClr val="bg1"/>
                </a:solidFill>
              </a:defRPr>
            </a:lvl1pPr>
            <a:lvl2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2pPr>
            <a:lvl3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>
                <a:tab pos="914400" algn="l"/>
              </a:tabLst>
              <a:defRPr>
                <a:solidFill>
                  <a:schemeClr val="bg1"/>
                </a:solidFill>
              </a:defRPr>
            </a:lvl3pPr>
            <a:lvl4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4pPr>
            <a:lvl5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3D50AFE-29D0-7A93-4212-1A3042EEF15C}"/>
              </a:ext>
            </a:extLst>
          </p:cNvPr>
          <p:cNvSpPr/>
          <p:nvPr userDrawn="1"/>
        </p:nvSpPr>
        <p:spPr>
          <a:xfrm>
            <a:off x="1303018" y="1224278"/>
            <a:ext cx="1407161" cy="140716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1A13E9A-2715-8EBA-4E13-1C31A3EDB721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06398" y="3078480"/>
            <a:ext cx="3200400" cy="292211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buFontTx/>
              <a:buNone/>
              <a:defRPr>
                <a:solidFill>
                  <a:schemeClr val="bg1"/>
                </a:solidFill>
              </a:defRPr>
            </a:lvl1pPr>
            <a:lvl2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2pPr>
            <a:lvl3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>
                <a:tab pos="914400" algn="l"/>
              </a:tabLst>
              <a:defRPr>
                <a:solidFill>
                  <a:schemeClr val="bg1"/>
                </a:solidFill>
              </a:defRPr>
            </a:lvl3pPr>
            <a:lvl4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4pPr>
            <a:lvl5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B0A826C-EBBB-FE14-5188-A3C8364619F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8154745" y="3078480"/>
            <a:ext cx="3200400" cy="292211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buFontTx/>
              <a:buNone/>
              <a:defRPr>
                <a:solidFill>
                  <a:schemeClr val="bg1"/>
                </a:solidFill>
              </a:defRPr>
            </a:lvl1pPr>
            <a:lvl2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2pPr>
            <a:lvl3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>
                <a:tab pos="914400" algn="l"/>
              </a:tabLst>
              <a:defRPr>
                <a:solidFill>
                  <a:schemeClr val="bg1"/>
                </a:solidFill>
              </a:defRPr>
            </a:lvl3pPr>
            <a:lvl4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4pPr>
            <a:lvl5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C80F9EB-6F32-94A3-43AE-8EFDF9535E25}"/>
              </a:ext>
            </a:extLst>
          </p:cNvPr>
          <p:cNvSpPr/>
          <p:nvPr userDrawn="1"/>
        </p:nvSpPr>
        <p:spPr>
          <a:xfrm>
            <a:off x="5177191" y="1193798"/>
            <a:ext cx="1407161" cy="140716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4B4A598-D6B8-8BEF-BDC0-238E86290119}"/>
              </a:ext>
            </a:extLst>
          </p:cNvPr>
          <p:cNvSpPr/>
          <p:nvPr userDrawn="1"/>
        </p:nvSpPr>
        <p:spPr>
          <a:xfrm>
            <a:off x="9051365" y="1153158"/>
            <a:ext cx="1407161" cy="140716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nline Image Placeholder 17">
            <a:extLst>
              <a:ext uri="{FF2B5EF4-FFF2-40B4-BE49-F238E27FC236}">
                <a16:creationId xmlns:a16="http://schemas.microsoft.com/office/drawing/2014/main" id="{A6EAC705-C7A0-8C47-5D06-DB2A295EADFC}"/>
              </a:ext>
            </a:extLst>
          </p:cNvPr>
          <p:cNvSpPr>
            <a:spLocks noGrp="1"/>
          </p:cNvSpPr>
          <p:nvPr>
            <p:ph type="clipArt" sz="quarter" idx="23" hasCustomPrompt="1"/>
          </p:nvPr>
        </p:nvSpPr>
        <p:spPr>
          <a:xfrm>
            <a:off x="1377949" y="1307720"/>
            <a:ext cx="1257299" cy="1257299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9" name="Online Image Placeholder 17">
            <a:extLst>
              <a:ext uri="{FF2B5EF4-FFF2-40B4-BE49-F238E27FC236}">
                <a16:creationId xmlns:a16="http://schemas.microsoft.com/office/drawing/2014/main" id="{B66C4FF5-1149-ACAE-D177-1846A498D778}"/>
              </a:ext>
            </a:extLst>
          </p:cNvPr>
          <p:cNvSpPr>
            <a:spLocks noGrp="1"/>
          </p:cNvSpPr>
          <p:nvPr>
            <p:ph type="clipArt" sz="quarter" idx="24" hasCustomPrompt="1"/>
          </p:nvPr>
        </p:nvSpPr>
        <p:spPr>
          <a:xfrm>
            <a:off x="5252122" y="1307720"/>
            <a:ext cx="1257299" cy="1257299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0" name="Online Image Placeholder 17">
            <a:extLst>
              <a:ext uri="{FF2B5EF4-FFF2-40B4-BE49-F238E27FC236}">
                <a16:creationId xmlns:a16="http://schemas.microsoft.com/office/drawing/2014/main" id="{5FE9FBA2-7A42-C9EC-B249-B5BB44CC3412}"/>
              </a:ext>
            </a:extLst>
          </p:cNvPr>
          <p:cNvSpPr>
            <a:spLocks noGrp="1"/>
          </p:cNvSpPr>
          <p:nvPr>
            <p:ph type="clipArt" sz="quarter" idx="26" hasCustomPrompt="1"/>
          </p:nvPr>
        </p:nvSpPr>
        <p:spPr>
          <a:xfrm>
            <a:off x="9126296" y="1307720"/>
            <a:ext cx="1257299" cy="1257299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ICON</a:t>
            </a:r>
          </a:p>
        </p:txBody>
      </p:sp>
    </p:spTree>
    <p:extLst>
      <p:ext uri="{BB962C8B-B14F-4D97-AF65-F5344CB8AC3E}">
        <p14:creationId xmlns:p14="http://schemas.microsoft.com/office/powerpoint/2010/main" val="13303399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IRCLES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C8F80-8CDB-4649-7DF0-205F324F9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083" y="365126"/>
            <a:ext cx="11052717" cy="92841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D3F003-1916-B162-B73C-40F4120119AF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43EF9F3-411A-06C2-F7D9-4260C78849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C42B650-D3D8-C316-58A2-79B7D17AC3DD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354941" y="3078480"/>
            <a:ext cx="2103121" cy="292211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buFontTx/>
              <a:buNone/>
              <a:defRPr>
                <a:solidFill>
                  <a:schemeClr val="tx1"/>
                </a:solidFill>
              </a:defRPr>
            </a:lvl1pPr>
            <a:lvl2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2pPr>
            <a:lvl3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>
                <a:tab pos="914400" algn="l"/>
              </a:tabLst>
              <a:defRPr>
                <a:solidFill>
                  <a:schemeClr val="tx1"/>
                </a:solidFill>
              </a:defRPr>
            </a:lvl3pPr>
            <a:lvl4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4pPr>
            <a:lvl5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378FCC6-26D7-7558-BC9F-CD0164B40B18}"/>
              </a:ext>
            </a:extLst>
          </p:cNvPr>
          <p:cNvSpPr/>
          <p:nvPr userDrawn="1"/>
        </p:nvSpPr>
        <p:spPr>
          <a:xfrm>
            <a:off x="754379" y="1224278"/>
            <a:ext cx="1407161" cy="140716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89C68AF-FD33-6970-3232-8DF917B6334E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06399" y="3078480"/>
            <a:ext cx="2103121" cy="292211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buFontTx/>
              <a:buNone/>
              <a:defRPr>
                <a:solidFill>
                  <a:schemeClr val="tx1"/>
                </a:solidFill>
              </a:defRPr>
            </a:lvl1pPr>
            <a:lvl2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2pPr>
            <a:lvl3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>
                <a:tab pos="914400" algn="l"/>
              </a:tabLst>
              <a:defRPr>
                <a:solidFill>
                  <a:schemeClr val="tx1"/>
                </a:solidFill>
              </a:defRPr>
            </a:lvl3pPr>
            <a:lvl4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4pPr>
            <a:lvl5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CD862F6-821D-1A0D-B7DE-3E03DBE4D8E5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303483" y="3078480"/>
            <a:ext cx="2103121" cy="292211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buFontTx/>
              <a:buNone/>
              <a:defRPr>
                <a:solidFill>
                  <a:schemeClr val="tx1"/>
                </a:solidFill>
              </a:defRPr>
            </a:lvl1pPr>
            <a:lvl2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2pPr>
            <a:lvl3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>
                <a:tab pos="914400" algn="l"/>
              </a:tabLst>
              <a:defRPr>
                <a:solidFill>
                  <a:schemeClr val="tx1"/>
                </a:solidFill>
              </a:defRPr>
            </a:lvl3pPr>
            <a:lvl4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4pPr>
            <a:lvl5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70F0E24-9A86-BF62-40C6-733119D290A0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9252024" y="3078480"/>
            <a:ext cx="2103121" cy="292211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buFontTx/>
              <a:buNone/>
              <a:defRPr>
                <a:solidFill>
                  <a:schemeClr val="tx1"/>
                </a:solidFill>
              </a:defRPr>
            </a:lvl1pPr>
            <a:lvl2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2pPr>
            <a:lvl3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>
                <a:tab pos="914400" algn="l"/>
              </a:tabLst>
              <a:defRPr>
                <a:solidFill>
                  <a:schemeClr val="tx1"/>
                </a:solidFill>
              </a:defRPr>
            </a:lvl3pPr>
            <a:lvl4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4pPr>
            <a:lvl5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09A769E-BC1A-E8D7-9775-A702ECF06801}"/>
              </a:ext>
            </a:extLst>
          </p:cNvPr>
          <p:cNvSpPr/>
          <p:nvPr userDrawn="1"/>
        </p:nvSpPr>
        <p:spPr>
          <a:xfrm>
            <a:off x="3702921" y="1193798"/>
            <a:ext cx="1407161" cy="140716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A76A8EC-0B64-041D-E18D-927D86BFF158}"/>
              </a:ext>
            </a:extLst>
          </p:cNvPr>
          <p:cNvSpPr/>
          <p:nvPr userDrawn="1"/>
        </p:nvSpPr>
        <p:spPr>
          <a:xfrm>
            <a:off x="6651463" y="1173478"/>
            <a:ext cx="1407161" cy="140716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E9C8272-406E-904C-F47F-A3DAEA57C177}"/>
              </a:ext>
            </a:extLst>
          </p:cNvPr>
          <p:cNvSpPr/>
          <p:nvPr userDrawn="1"/>
        </p:nvSpPr>
        <p:spPr>
          <a:xfrm>
            <a:off x="9600004" y="1153158"/>
            <a:ext cx="1407161" cy="140716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nline Image Placeholder 17">
            <a:extLst>
              <a:ext uri="{FF2B5EF4-FFF2-40B4-BE49-F238E27FC236}">
                <a16:creationId xmlns:a16="http://schemas.microsoft.com/office/drawing/2014/main" id="{003A1F73-3061-7F71-AB46-78129BD35CE6}"/>
              </a:ext>
            </a:extLst>
          </p:cNvPr>
          <p:cNvSpPr>
            <a:spLocks noGrp="1"/>
          </p:cNvSpPr>
          <p:nvPr>
            <p:ph type="clipArt" sz="quarter" idx="23" hasCustomPrompt="1"/>
          </p:nvPr>
        </p:nvSpPr>
        <p:spPr>
          <a:xfrm>
            <a:off x="829310" y="1307720"/>
            <a:ext cx="1257299" cy="1257299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3" name="Online Image Placeholder 17">
            <a:extLst>
              <a:ext uri="{FF2B5EF4-FFF2-40B4-BE49-F238E27FC236}">
                <a16:creationId xmlns:a16="http://schemas.microsoft.com/office/drawing/2014/main" id="{AFA7800A-51D0-6B9A-F910-7850F26B02A7}"/>
              </a:ext>
            </a:extLst>
          </p:cNvPr>
          <p:cNvSpPr>
            <a:spLocks noGrp="1"/>
          </p:cNvSpPr>
          <p:nvPr>
            <p:ph type="clipArt" sz="quarter" idx="24" hasCustomPrompt="1"/>
          </p:nvPr>
        </p:nvSpPr>
        <p:spPr>
          <a:xfrm>
            <a:off x="3777852" y="1307720"/>
            <a:ext cx="1257299" cy="1257299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4" name="Online Image Placeholder 17">
            <a:extLst>
              <a:ext uri="{FF2B5EF4-FFF2-40B4-BE49-F238E27FC236}">
                <a16:creationId xmlns:a16="http://schemas.microsoft.com/office/drawing/2014/main" id="{DDA8F5F9-A199-FD74-F3ED-BF5FEAD4D5F9}"/>
              </a:ext>
            </a:extLst>
          </p:cNvPr>
          <p:cNvSpPr>
            <a:spLocks noGrp="1"/>
          </p:cNvSpPr>
          <p:nvPr>
            <p:ph type="clipArt" sz="quarter" idx="25" hasCustomPrompt="1"/>
          </p:nvPr>
        </p:nvSpPr>
        <p:spPr>
          <a:xfrm>
            <a:off x="6726394" y="1307720"/>
            <a:ext cx="1257299" cy="1257299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5" name="Online Image Placeholder 17">
            <a:extLst>
              <a:ext uri="{FF2B5EF4-FFF2-40B4-BE49-F238E27FC236}">
                <a16:creationId xmlns:a16="http://schemas.microsoft.com/office/drawing/2014/main" id="{6FF24F60-0BF9-0571-31E0-DCC7F325E8EC}"/>
              </a:ext>
            </a:extLst>
          </p:cNvPr>
          <p:cNvSpPr>
            <a:spLocks noGrp="1"/>
          </p:cNvSpPr>
          <p:nvPr>
            <p:ph type="clipArt" sz="quarter" idx="26" hasCustomPrompt="1"/>
          </p:nvPr>
        </p:nvSpPr>
        <p:spPr>
          <a:xfrm>
            <a:off x="9674934" y="1307720"/>
            <a:ext cx="1257299" cy="1257299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ICON</a:t>
            </a:r>
          </a:p>
        </p:txBody>
      </p:sp>
    </p:spTree>
    <p:extLst>
      <p:ext uri="{BB962C8B-B14F-4D97-AF65-F5344CB8AC3E}">
        <p14:creationId xmlns:p14="http://schemas.microsoft.com/office/powerpoint/2010/main" val="469269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_RE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A2A654E3-0593-D088-3B0B-E514F125E562}"/>
              </a:ext>
            </a:extLst>
          </p:cNvPr>
          <p:cNvSpPr/>
          <p:nvPr userDrawn="1"/>
        </p:nvSpPr>
        <p:spPr>
          <a:xfrm flipV="1">
            <a:off x="0" y="5110480"/>
            <a:ext cx="12192000" cy="174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467F9A-B96D-51F9-7E2B-266CB88E8499}"/>
              </a:ext>
            </a:extLst>
          </p:cNvPr>
          <p:cNvSpPr/>
          <p:nvPr userDrawn="1"/>
        </p:nvSpPr>
        <p:spPr>
          <a:xfrm>
            <a:off x="0" y="0"/>
            <a:ext cx="12192000" cy="5110480"/>
          </a:xfrm>
          <a:prstGeom prst="rect">
            <a:avLst/>
          </a:prstGeom>
          <a:solidFill>
            <a:srgbClr val="0C3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CDCA0-B4A7-6DD0-4B72-675C35EC6A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9231" y="1122363"/>
            <a:ext cx="9788769" cy="2387600"/>
          </a:xfrm>
          <a:prstGeom prst="rect">
            <a:avLst/>
          </a:prstGeom>
        </p:spPr>
        <p:txBody>
          <a:bodyPr lIns="0" anchor="b">
            <a:noAutofit/>
          </a:bodyPr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9B23DF-C0B7-2ABC-8278-3FB86AE92E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9231" y="3602038"/>
            <a:ext cx="9800492" cy="1655762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buNone/>
              <a:defRPr sz="30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AA54886-A001-E788-A998-C284F5DD5DCA}"/>
              </a:ext>
            </a:extLst>
          </p:cNvPr>
          <p:cNvCxnSpPr>
            <a:cxnSpLocks/>
          </p:cNvCxnSpPr>
          <p:nvPr userDrawn="1"/>
        </p:nvCxnSpPr>
        <p:spPr>
          <a:xfrm>
            <a:off x="861035" y="750894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C4E2C2AF-B580-263B-20BB-E64C3DC8CEE0}"/>
              </a:ext>
            </a:extLst>
          </p:cNvPr>
          <p:cNvSpPr/>
          <p:nvPr userDrawn="1"/>
        </p:nvSpPr>
        <p:spPr>
          <a:xfrm>
            <a:off x="7528560" y="5113259"/>
            <a:ext cx="4663440" cy="1744741"/>
          </a:xfrm>
          <a:prstGeom prst="rect">
            <a:avLst/>
          </a:prstGeom>
          <a:solidFill>
            <a:srgbClr val="FFD2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5EA2B68-F8D8-78E6-0927-19F3BDD767D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904480" y="5497887"/>
            <a:ext cx="3881120" cy="1002622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C39E079-914C-C5BF-20B7-EA40DC582B02}"/>
              </a:ext>
            </a:extLst>
          </p:cNvPr>
          <p:cNvSpPr txBox="1">
            <a:spLocks/>
          </p:cNvSpPr>
          <p:nvPr userDrawn="1"/>
        </p:nvSpPr>
        <p:spPr>
          <a:xfrm>
            <a:off x="838200" y="5360786"/>
            <a:ext cx="6258560" cy="1246909"/>
          </a:xfrm>
          <a:prstGeom prst="rect">
            <a:avLst/>
          </a:prstGeom>
        </p:spPr>
        <p:txBody>
          <a:bodyPr lIns="0" anchor="ctr"/>
          <a:lstStyle>
            <a:defPPr>
              <a:defRPr lang="en-US"/>
            </a:defPPr>
            <a:lvl1pPr marL="0" algn="l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INSERT DATE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F498A981-2317-8C8C-C6CA-70CF42A49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9231" y="5360786"/>
            <a:ext cx="6258560" cy="1246909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>
              <a:defRPr sz="14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INSERT DATE</a:t>
            </a:r>
          </a:p>
        </p:txBody>
      </p:sp>
    </p:spTree>
    <p:extLst>
      <p:ext uri="{BB962C8B-B14F-4D97-AF65-F5344CB8AC3E}">
        <p14:creationId xmlns:p14="http://schemas.microsoft.com/office/powerpoint/2010/main" val="40374906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IRCLES_RE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0BD388B-EE99-1FFB-AF56-D6E34D847D7B}"/>
              </a:ext>
            </a:extLst>
          </p:cNvPr>
          <p:cNvSpPr/>
          <p:nvPr userDrawn="1"/>
        </p:nvSpPr>
        <p:spPr>
          <a:xfrm>
            <a:off x="0" y="0"/>
            <a:ext cx="12192000" cy="6356351"/>
          </a:xfrm>
          <a:prstGeom prst="rect">
            <a:avLst/>
          </a:prstGeom>
          <a:solidFill>
            <a:srgbClr val="0C3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EBCF0F-3D6E-DFAD-BD14-4EF2F2A63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312235"/>
            <a:ext cx="11588750" cy="79173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C10EC15-E4AA-CC4C-7622-26471DBBD202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CEA7B9A3-90CD-3645-98E0-0B20D6282477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354941" y="3078480"/>
            <a:ext cx="2103121" cy="292211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buFontTx/>
              <a:buNone/>
              <a:defRPr>
                <a:solidFill>
                  <a:schemeClr val="bg1"/>
                </a:solidFill>
              </a:defRPr>
            </a:lvl1pPr>
            <a:lvl2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2pPr>
            <a:lvl3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>
                <a:tab pos="914400" algn="l"/>
              </a:tabLst>
              <a:defRPr>
                <a:solidFill>
                  <a:schemeClr val="bg1"/>
                </a:solidFill>
              </a:defRPr>
            </a:lvl3pPr>
            <a:lvl4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4pPr>
            <a:lvl5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99E47F2-DBFB-83A4-1A86-E780F1B90F3B}"/>
              </a:ext>
            </a:extLst>
          </p:cNvPr>
          <p:cNvSpPr/>
          <p:nvPr userDrawn="1"/>
        </p:nvSpPr>
        <p:spPr>
          <a:xfrm>
            <a:off x="754379" y="1224278"/>
            <a:ext cx="1407161" cy="140716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1E5B5A76-BBEC-672C-85D2-73F6E2C77B4F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06399" y="3078480"/>
            <a:ext cx="2103121" cy="292211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buFontTx/>
              <a:buNone/>
              <a:defRPr>
                <a:solidFill>
                  <a:schemeClr val="bg1"/>
                </a:solidFill>
              </a:defRPr>
            </a:lvl1pPr>
            <a:lvl2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2pPr>
            <a:lvl3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>
                <a:tab pos="914400" algn="l"/>
              </a:tabLst>
              <a:defRPr>
                <a:solidFill>
                  <a:schemeClr val="bg1"/>
                </a:solidFill>
              </a:defRPr>
            </a:lvl3pPr>
            <a:lvl4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4pPr>
            <a:lvl5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58E3F2CE-1D49-755D-D65A-A4581F95A6AD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303483" y="3078480"/>
            <a:ext cx="2103121" cy="292211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buFontTx/>
              <a:buNone/>
              <a:defRPr>
                <a:solidFill>
                  <a:schemeClr val="bg1"/>
                </a:solidFill>
              </a:defRPr>
            </a:lvl1pPr>
            <a:lvl2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2pPr>
            <a:lvl3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>
                <a:tab pos="914400" algn="l"/>
              </a:tabLst>
              <a:defRPr>
                <a:solidFill>
                  <a:schemeClr val="bg1"/>
                </a:solidFill>
              </a:defRPr>
            </a:lvl3pPr>
            <a:lvl4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4pPr>
            <a:lvl5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5525BC0D-385F-E5EF-3406-5C306857E19E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9252024" y="3078480"/>
            <a:ext cx="2103121" cy="292211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buFontTx/>
              <a:buNone/>
              <a:defRPr>
                <a:solidFill>
                  <a:schemeClr val="bg1"/>
                </a:solidFill>
              </a:defRPr>
            </a:lvl1pPr>
            <a:lvl2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2pPr>
            <a:lvl3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>
                <a:tab pos="914400" algn="l"/>
              </a:tabLst>
              <a:defRPr>
                <a:solidFill>
                  <a:schemeClr val="bg1"/>
                </a:solidFill>
              </a:defRPr>
            </a:lvl3pPr>
            <a:lvl4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4pPr>
            <a:lvl5pPr marL="9525" indent="0" algn="l">
              <a:lnSpc>
                <a:spcPct val="110000"/>
              </a:lnSpc>
              <a:spcBef>
                <a:spcPts val="1000"/>
              </a:spcBef>
              <a:buFontTx/>
              <a:buNone/>
              <a:tabLst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84087CB-F4C4-1704-1B2D-9512594C78FE}"/>
              </a:ext>
            </a:extLst>
          </p:cNvPr>
          <p:cNvSpPr/>
          <p:nvPr userDrawn="1"/>
        </p:nvSpPr>
        <p:spPr>
          <a:xfrm>
            <a:off x="3702921" y="1193798"/>
            <a:ext cx="1407161" cy="140716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79A3300A-2811-9316-908C-525A1D95CDE1}"/>
              </a:ext>
            </a:extLst>
          </p:cNvPr>
          <p:cNvSpPr/>
          <p:nvPr userDrawn="1"/>
        </p:nvSpPr>
        <p:spPr>
          <a:xfrm>
            <a:off x="6651463" y="1173478"/>
            <a:ext cx="1407161" cy="140716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DC8C40DB-2F03-11BA-7F8A-C67801838893}"/>
              </a:ext>
            </a:extLst>
          </p:cNvPr>
          <p:cNvSpPr/>
          <p:nvPr userDrawn="1"/>
        </p:nvSpPr>
        <p:spPr>
          <a:xfrm>
            <a:off x="9600004" y="1153158"/>
            <a:ext cx="1407161" cy="140716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nline Image Placeholder 17">
            <a:extLst>
              <a:ext uri="{FF2B5EF4-FFF2-40B4-BE49-F238E27FC236}">
                <a16:creationId xmlns:a16="http://schemas.microsoft.com/office/drawing/2014/main" id="{6E737B09-DE7E-F27E-D033-8FCFBB735A9D}"/>
              </a:ext>
            </a:extLst>
          </p:cNvPr>
          <p:cNvSpPr>
            <a:spLocks noGrp="1"/>
          </p:cNvSpPr>
          <p:nvPr>
            <p:ph type="clipArt" sz="quarter" idx="23" hasCustomPrompt="1"/>
          </p:nvPr>
        </p:nvSpPr>
        <p:spPr>
          <a:xfrm>
            <a:off x="829310" y="1307720"/>
            <a:ext cx="1257299" cy="1257299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9" name="Online Image Placeholder 17">
            <a:extLst>
              <a:ext uri="{FF2B5EF4-FFF2-40B4-BE49-F238E27FC236}">
                <a16:creationId xmlns:a16="http://schemas.microsoft.com/office/drawing/2014/main" id="{1ED8D5B8-D8C2-337D-1250-6F35EF05F014}"/>
              </a:ext>
            </a:extLst>
          </p:cNvPr>
          <p:cNvSpPr>
            <a:spLocks noGrp="1"/>
          </p:cNvSpPr>
          <p:nvPr>
            <p:ph type="clipArt" sz="quarter" idx="24" hasCustomPrompt="1"/>
          </p:nvPr>
        </p:nvSpPr>
        <p:spPr>
          <a:xfrm>
            <a:off x="3777852" y="1307720"/>
            <a:ext cx="1257299" cy="1257299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0" name="Online Image Placeholder 17">
            <a:extLst>
              <a:ext uri="{FF2B5EF4-FFF2-40B4-BE49-F238E27FC236}">
                <a16:creationId xmlns:a16="http://schemas.microsoft.com/office/drawing/2014/main" id="{BF28E413-C05B-4FF0-86AE-0E124C0BD463}"/>
              </a:ext>
            </a:extLst>
          </p:cNvPr>
          <p:cNvSpPr>
            <a:spLocks noGrp="1"/>
          </p:cNvSpPr>
          <p:nvPr>
            <p:ph type="clipArt" sz="quarter" idx="25" hasCustomPrompt="1"/>
          </p:nvPr>
        </p:nvSpPr>
        <p:spPr>
          <a:xfrm>
            <a:off x="6726394" y="1307720"/>
            <a:ext cx="1257299" cy="1257299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2" name="Online Image Placeholder 17">
            <a:extLst>
              <a:ext uri="{FF2B5EF4-FFF2-40B4-BE49-F238E27FC236}">
                <a16:creationId xmlns:a16="http://schemas.microsoft.com/office/drawing/2014/main" id="{55F01F5B-5CFB-BC15-CF19-AF058E7C784F}"/>
              </a:ext>
            </a:extLst>
          </p:cNvPr>
          <p:cNvSpPr>
            <a:spLocks noGrp="1"/>
          </p:cNvSpPr>
          <p:nvPr>
            <p:ph type="clipArt" sz="quarter" idx="26" hasCustomPrompt="1"/>
          </p:nvPr>
        </p:nvSpPr>
        <p:spPr>
          <a:xfrm>
            <a:off x="9674934" y="1307720"/>
            <a:ext cx="1257299" cy="1257299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31BC1AB1-E885-0A74-84AA-6DDD594DD1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0941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_TEXT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C8F80-8CDB-4649-7DF0-205F324F9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083" y="365126"/>
            <a:ext cx="11052717" cy="92841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D3F003-1916-B162-B73C-40F4120119AF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43EF9F3-411A-06C2-F7D9-4260C78849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4DC99E9-C2AF-71E6-8315-28E5277EEF03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274320" y="1143000"/>
            <a:ext cx="5705856" cy="5065776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1570D55-C9ED-4B25-E6EC-061F4E355649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6172200" y="1143000"/>
            <a:ext cx="5705856" cy="5065776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958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_TEXT_RE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329B8CD-BBB7-1D4F-584B-2B67EFCBE3A9}"/>
              </a:ext>
            </a:extLst>
          </p:cNvPr>
          <p:cNvSpPr/>
          <p:nvPr userDrawn="1"/>
        </p:nvSpPr>
        <p:spPr>
          <a:xfrm>
            <a:off x="0" y="-1"/>
            <a:ext cx="12192000" cy="6333893"/>
          </a:xfrm>
          <a:prstGeom prst="rect">
            <a:avLst/>
          </a:prstGeom>
          <a:solidFill>
            <a:srgbClr val="0C3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AC8F80-8CDB-4649-7DF0-205F324F9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083" y="365126"/>
            <a:ext cx="11052717" cy="92841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D3F003-1916-B162-B73C-40F4120119AF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3E35D39-0E67-F379-F7C7-B59CAB4E6C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E593115-D513-32DE-B835-608BE66F975D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274320" y="1143000"/>
            <a:ext cx="5705856" cy="5065776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5F85D72-642C-9791-9B1F-6FBD7EE26512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6172200" y="1143000"/>
            <a:ext cx="5705856" cy="5065776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8679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EFT_W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C8F80-8CDB-4649-7DF0-205F324F9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083" y="365126"/>
            <a:ext cx="11052717" cy="92841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D3F003-1916-B162-B73C-40F4120119AF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2C27189-67ED-0C2A-3F38-C14CA01C9A7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103649" y="1143000"/>
            <a:ext cx="8088351" cy="5208588"/>
          </a:xfrm>
          <a:prstGeom prst="rect">
            <a:avLst/>
          </a:prstGeom>
        </p:spPr>
        <p:txBody>
          <a:bodyPr lIns="0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453D154-737C-405B-92C3-493321423E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322A63C-DA0A-F381-3294-C5ED307DD2D2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274320" y="1143000"/>
            <a:ext cx="3724507" cy="5065776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4615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_WITH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C8F80-8CDB-4649-7DF0-205F324F9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083" y="365126"/>
            <a:ext cx="11052717" cy="92841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D3F003-1916-B162-B73C-40F4120119AF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A0DBD56D-0386-1D88-3ED7-01193FDA5C4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74320" y="1143000"/>
            <a:ext cx="11574462" cy="4951413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FAEB346-1F2E-B43F-10BE-D2D103DB30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9355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C8F80-8CDB-4649-7DF0-205F324F9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176" y="310896"/>
            <a:ext cx="11052717" cy="92841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D3F003-1916-B162-B73C-40F4120119AF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47CBE6FE-C16F-02C9-C4FF-AD297F1A6F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2036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_CONTENT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D3F003-1916-B162-B73C-40F4120119AF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5D9D6EE5-4DED-791E-5209-ED3187A293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9639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AD8005-5995-6143-9DA7-68EC2478725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2AF701A-2512-26C8-E250-A353867093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/>
          <a:lstStyle/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8395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_RE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64BF4AB-47BA-EA1E-78AE-6BF3D767DBCF}"/>
              </a:ext>
            </a:extLst>
          </p:cNvPr>
          <p:cNvSpPr/>
          <p:nvPr userDrawn="1"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0C3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2AF701A-2512-26C8-E250-A353867093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1284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ER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2E1188-362F-C508-2DD7-6191BF1B07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5988BD-0467-51A3-E0E0-B3785AD5DEB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logo for a medical center&#10;&#10;Description automatically generated">
            <a:extLst>
              <a:ext uri="{FF2B5EF4-FFF2-40B4-BE49-F238E27FC236}">
                <a16:creationId xmlns:a16="http://schemas.microsoft.com/office/drawing/2014/main" id="{F13DA139-DC31-A440-79A2-87D36A0A5C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70286" y="1617778"/>
            <a:ext cx="8280748" cy="3621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213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PTER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BCF0F-3D6E-DFAD-BD14-4EF2F2A63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4399915"/>
            <a:ext cx="11588750" cy="1325563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C07BD-A238-C919-EE05-03DB3F849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5097781"/>
            <a:ext cx="11601450" cy="685800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accent1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accent1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73E315-FCFC-024D-6DC7-21883034AFAC}"/>
              </a:ext>
            </a:extLst>
          </p:cNvPr>
          <p:cNvSpPr/>
          <p:nvPr userDrawn="1"/>
        </p:nvSpPr>
        <p:spPr>
          <a:xfrm>
            <a:off x="11699875" y="6365875"/>
            <a:ext cx="492125" cy="492125"/>
          </a:xfrm>
          <a:prstGeom prst="rect">
            <a:avLst/>
          </a:prstGeom>
          <a:solidFill>
            <a:schemeClr val="accent4"/>
          </a:solidFill>
          <a:ln w="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C10EC15-E4AA-CC4C-7622-26471DBBD202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A6ECAD6-427D-13D8-2676-3BF0D0C276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2932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ER_RE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97951-66D7-0BAE-3E47-087ED25B2C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119396"/>
            <a:ext cx="2743200" cy="1738604"/>
          </a:xfrm>
          <a:prstGeom prst="rect">
            <a:avLst/>
          </a:prstGeom>
        </p:spPr>
        <p:txBody>
          <a:bodyPr/>
          <a:lstStyle/>
          <a:p>
            <a:fld id="{4362E956-849C-9946-9997-E4A5F841105C}" type="datetime1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E57068-EC73-797C-2862-CA742873B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9336" y="6356350"/>
            <a:ext cx="3704063" cy="501650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|  DIVISION NAME IN ALL CAPS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30AD9B-C70A-F153-7AC3-8EADA8BD9545}"/>
              </a:ext>
            </a:extLst>
          </p:cNvPr>
          <p:cNvSpPr/>
          <p:nvPr userDrawn="1"/>
        </p:nvSpPr>
        <p:spPr>
          <a:xfrm>
            <a:off x="11699875" y="6365875"/>
            <a:ext cx="492125" cy="492125"/>
          </a:xfrm>
          <a:prstGeom prst="rect">
            <a:avLst/>
          </a:prstGeom>
          <a:solidFill>
            <a:schemeClr val="accent4"/>
          </a:solidFill>
          <a:ln w="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2451C62-772B-3D75-C22D-C076EAF6FE01}"/>
              </a:ext>
            </a:extLst>
          </p:cNvPr>
          <p:cNvCxnSpPr/>
          <p:nvPr userDrawn="1"/>
        </p:nvCxnSpPr>
        <p:spPr>
          <a:xfrm>
            <a:off x="0" y="6359857"/>
            <a:ext cx="12192000" cy="0"/>
          </a:xfrm>
          <a:prstGeom prst="line">
            <a:avLst/>
          </a:prstGeom>
          <a:ln w="508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D3F003-1916-B162-B73C-40F4120119AF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23C2E8E-266E-6BA4-06AA-2384096ECBED}"/>
              </a:ext>
            </a:extLst>
          </p:cNvPr>
          <p:cNvSpPr txBox="1"/>
          <p:nvPr userDrawn="1"/>
        </p:nvSpPr>
        <p:spPr>
          <a:xfrm>
            <a:off x="289931" y="6460769"/>
            <a:ext cx="4360127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r>
              <a:rPr lang="en-US" sz="1400" dirty="0"/>
              <a:t>UNIVERSITY OF ROCHESTER MEDICAL CENTER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46D226-BE04-D02D-428E-513EA8BB9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6478" y="6356350"/>
            <a:ext cx="505522" cy="501650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1CFC247-E94D-71E6-1CC9-B2C67610BE4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9DECE2-A68E-C58D-41E9-EDECFF5F01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935486" y="2623045"/>
            <a:ext cx="6336985" cy="1637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649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PTER_RE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560C201-B434-9B9E-BE6A-2CD5F3980149}"/>
              </a:ext>
            </a:extLst>
          </p:cNvPr>
          <p:cNvSpPr/>
          <p:nvPr userDrawn="1"/>
        </p:nvSpPr>
        <p:spPr>
          <a:xfrm>
            <a:off x="0" y="-1"/>
            <a:ext cx="12192000" cy="6333893"/>
          </a:xfrm>
          <a:prstGeom prst="rect">
            <a:avLst/>
          </a:prstGeom>
          <a:solidFill>
            <a:srgbClr val="0C3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EBCF0F-3D6E-DFAD-BD14-4EF2F2A63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4399915"/>
            <a:ext cx="11588750" cy="1325563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C07BD-A238-C919-EE05-03DB3F849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5097781"/>
            <a:ext cx="11601450" cy="685800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FontTx/>
              <a:buNone/>
              <a:defRPr>
                <a:solidFill>
                  <a:schemeClr val="accent4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accent4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accent4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accent4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73E315-FCFC-024D-6DC7-21883034AFAC}"/>
              </a:ext>
            </a:extLst>
          </p:cNvPr>
          <p:cNvSpPr/>
          <p:nvPr userDrawn="1"/>
        </p:nvSpPr>
        <p:spPr>
          <a:xfrm>
            <a:off x="11699875" y="6365875"/>
            <a:ext cx="492125" cy="492125"/>
          </a:xfrm>
          <a:prstGeom prst="rect">
            <a:avLst/>
          </a:prstGeom>
          <a:solidFill>
            <a:schemeClr val="accent4"/>
          </a:solidFill>
          <a:ln w="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C10EC15-E4AA-CC4C-7622-26471DBBD202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ED52F11-3B3D-ED7A-473C-E1D04AE338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07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ONLY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BCF0F-3D6E-DFAD-BD14-4EF2F2A63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312235"/>
            <a:ext cx="11588750" cy="79173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C10EC15-E4AA-CC4C-7622-26471DBBD202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E3E1F35-F681-1E7E-BF31-C10A38F537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BE145A6-0992-9885-9828-EA7BA73CD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115121"/>
            <a:ext cx="11603736" cy="5029200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6858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100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ONLY_RE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8E56206-08F7-9D67-4262-783249D756AC}"/>
              </a:ext>
            </a:extLst>
          </p:cNvPr>
          <p:cNvSpPr/>
          <p:nvPr userDrawn="1"/>
        </p:nvSpPr>
        <p:spPr>
          <a:xfrm>
            <a:off x="0" y="0"/>
            <a:ext cx="12192000" cy="6356351"/>
          </a:xfrm>
          <a:prstGeom prst="rect">
            <a:avLst/>
          </a:prstGeom>
          <a:solidFill>
            <a:srgbClr val="0C3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EBCF0F-3D6E-DFAD-BD14-4EF2F2A63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312235"/>
            <a:ext cx="11588750" cy="79173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C10EC15-E4AA-CC4C-7622-26471DBBD202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75C1760-69D1-AE9A-9A5B-8AC3E224C8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6B60776-44C6-76D4-D840-72BEDABA9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115121"/>
            <a:ext cx="11603736" cy="5029200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858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326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OXES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BCF0F-3D6E-DFAD-BD14-4EF2F2A63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312235"/>
            <a:ext cx="11588750" cy="79173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C10EC15-E4AA-CC4C-7622-26471DBBD202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ED948B6-88EC-1983-8F5F-3093597D31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ounded Rectangle 12">
            <a:extLst>
              <a:ext uri="{FF2B5EF4-FFF2-40B4-BE49-F238E27FC236}">
                <a16:creationId xmlns:a16="http://schemas.microsoft.com/office/drawing/2014/main" id="{88C83930-90F1-BD0A-DB58-001D851D61CF}"/>
              </a:ext>
            </a:extLst>
          </p:cNvPr>
          <p:cNvSpPr/>
          <p:nvPr userDrawn="1"/>
        </p:nvSpPr>
        <p:spPr>
          <a:xfrm>
            <a:off x="263309" y="1094528"/>
            <a:ext cx="4343400" cy="4938282"/>
          </a:xfrm>
          <a:prstGeom prst="roundRect">
            <a:avLst>
              <a:gd name="adj" fmla="val 4346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Rounded Rectangle 15">
            <a:extLst>
              <a:ext uri="{FF2B5EF4-FFF2-40B4-BE49-F238E27FC236}">
                <a16:creationId xmlns:a16="http://schemas.microsoft.com/office/drawing/2014/main" id="{14A9DB7D-41E4-684E-F36E-B5C96DC32683}"/>
              </a:ext>
            </a:extLst>
          </p:cNvPr>
          <p:cNvSpPr/>
          <p:nvPr userDrawn="1"/>
        </p:nvSpPr>
        <p:spPr>
          <a:xfrm>
            <a:off x="6233747" y="1094528"/>
            <a:ext cx="4343400" cy="4938282"/>
          </a:xfrm>
          <a:prstGeom prst="roundRect">
            <a:avLst>
              <a:gd name="adj" fmla="val 4346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7AE8B-0A36-CAD2-CB29-FD7BF418794B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90292" y="1248935"/>
            <a:ext cx="3987892" cy="4627757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D498FB0-41EA-F763-7E7F-BC15EBA3FCD9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6341541" y="1248935"/>
            <a:ext cx="3987892" cy="4627757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403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OXES_RE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8B83E82-7FBD-5CFA-E3F9-C43256E480D4}"/>
              </a:ext>
            </a:extLst>
          </p:cNvPr>
          <p:cNvSpPr/>
          <p:nvPr userDrawn="1"/>
        </p:nvSpPr>
        <p:spPr>
          <a:xfrm>
            <a:off x="0" y="0"/>
            <a:ext cx="12192000" cy="6356351"/>
          </a:xfrm>
          <a:prstGeom prst="rect">
            <a:avLst/>
          </a:prstGeom>
          <a:solidFill>
            <a:srgbClr val="0C3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EBCF0F-3D6E-DFAD-BD14-4EF2F2A63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312235"/>
            <a:ext cx="11588750" cy="79173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C10EC15-E4AA-CC4C-7622-26471DBBD202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E324024-7F81-194A-225C-ED58C42CA6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ounded Rectangle 12">
            <a:extLst>
              <a:ext uri="{FF2B5EF4-FFF2-40B4-BE49-F238E27FC236}">
                <a16:creationId xmlns:a16="http://schemas.microsoft.com/office/drawing/2014/main" id="{95FDD4BF-F588-8D79-E825-208EF5B1B309}"/>
              </a:ext>
            </a:extLst>
          </p:cNvPr>
          <p:cNvSpPr/>
          <p:nvPr userDrawn="1"/>
        </p:nvSpPr>
        <p:spPr>
          <a:xfrm>
            <a:off x="263309" y="1094528"/>
            <a:ext cx="4343400" cy="4938282"/>
          </a:xfrm>
          <a:prstGeom prst="roundRect">
            <a:avLst>
              <a:gd name="adj" fmla="val 4346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Rounded Rectangle 15">
            <a:extLst>
              <a:ext uri="{FF2B5EF4-FFF2-40B4-BE49-F238E27FC236}">
                <a16:creationId xmlns:a16="http://schemas.microsoft.com/office/drawing/2014/main" id="{4007F409-DD90-CC4D-CF15-6088D1EB0AE3}"/>
              </a:ext>
            </a:extLst>
          </p:cNvPr>
          <p:cNvSpPr/>
          <p:nvPr userDrawn="1"/>
        </p:nvSpPr>
        <p:spPr>
          <a:xfrm>
            <a:off x="6233747" y="1094528"/>
            <a:ext cx="4343400" cy="4938282"/>
          </a:xfrm>
          <a:prstGeom prst="roundRect">
            <a:avLst>
              <a:gd name="adj" fmla="val 4346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584190A-4712-E25D-E537-8077163C3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2" y="1248935"/>
            <a:ext cx="3987892" cy="4627757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0E29CB8-8A13-2302-1A81-A1B18466E9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341541" y="1248935"/>
            <a:ext cx="3987892" cy="4627757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161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OXES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BCF0F-3D6E-DFAD-BD14-4EF2F2A63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312235"/>
            <a:ext cx="11588750" cy="791736"/>
          </a:xfrm>
          <a:prstGeom prst="rect">
            <a:avLst/>
          </a:prstGeom>
        </p:spPr>
        <p:txBody>
          <a:bodyPr lIns="0" anchor="t">
            <a:noAutofit/>
          </a:bodyPr>
          <a:lstStyle>
            <a:lvl1pPr>
              <a:defRPr sz="36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C10EC15-E4AA-CC4C-7622-26471DBBD202}"/>
              </a:ext>
            </a:extLst>
          </p:cNvPr>
          <p:cNvCxnSpPr>
            <a:cxnSpLocks/>
          </p:cNvCxnSpPr>
          <p:nvPr userDrawn="1"/>
        </p:nvCxnSpPr>
        <p:spPr>
          <a:xfrm>
            <a:off x="299763" y="62610"/>
            <a:ext cx="964367" cy="0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ED948B6-88EC-1983-8F5F-3093597D31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ounded Rectangle 12">
            <a:extLst>
              <a:ext uri="{FF2B5EF4-FFF2-40B4-BE49-F238E27FC236}">
                <a16:creationId xmlns:a16="http://schemas.microsoft.com/office/drawing/2014/main" id="{5B3E0D29-5661-E9A3-0176-131ABEDE7A28}"/>
              </a:ext>
            </a:extLst>
          </p:cNvPr>
          <p:cNvSpPr/>
          <p:nvPr userDrawn="1"/>
        </p:nvSpPr>
        <p:spPr>
          <a:xfrm>
            <a:off x="263309" y="1094528"/>
            <a:ext cx="3595013" cy="4938282"/>
          </a:xfrm>
          <a:prstGeom prst="roundRect">
            <a:avLst>
              <a:gd name="adj" fmla="val 4346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Rounded Rectangle 15">
            <a:extLst>
              <a:ext uri="{FF2B5EF4-FFF2-40B4-BE49-F238E27FC236}">
                <a16:creationId xmlns:a16="http://schemas.microsoft.com/office/drawing/2014/main" id="{721B08F0-0B24-5652-A0E6-4C2DBB86AC1E}"/>
              </a:ext>
            </a:extLst>
          </p:cNvPr>
          <p:cNvSpPr/>
          <p:nvPr userDrawn="1"/>
        </p:nvSpPr>
        <p:spPr>
          <a:xfrm>
            <a:off x="4114800" y="1094528"/>
            <a:ext cx="3595013" cy="4938282"/>
          </a:xfrm>
          <a:prstGeom prst="roundRect">
            <a:avLst>
              <a:gd name="adj" fmla="val 4346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ounded Rectangle 16">
            <a:extLst>
              <a:ext uri="{FF2B5EF4-FFF2-40B4-BE49-F238E27FC236}">
                <a16:creationId xmlns:a16="http://schemas.microsoft.com/office/drawing/2014/main" id="{FD70CB4F-C0C2-B8FE-71E8-25E859627992}"/>
              </a:ext>
            </a:extLst>
          </p:cNvPr>
          <p:cNvSpPr/>
          <p:nvPr userDrawn="1"/>
        </p:nvSpPr>
        <p:spPr>
          <a:xfrm>
            <a:off x="7924800" y="1094528"/>
            <a:ext cx="3595013" cy="4938282"/>
          </a:xfrm>
          <a:prstGeom prst="roundRect">
            <a:avLst>
              <a:gd name="adj" fmla="val 4346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28DB2-8346-C745-04EA-3CED0BF5D685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90292" y="1248935"/>
            <a:ext cx="3300984" cy="4627757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B8D982A-234A-C18A-76EC-B5BB79D35D45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4225381" y="1248935"/>
            <a:ext cx="3300984" cy="4627757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3C1E8BB-1F4F-1FE4-18E2-C1B1025E8274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069542" y="1248935"/>
            <a:ext cx="3300984" cy="4627757"/>
          </a:xfrm>
          <a:prstGeom prst="rect">
            <a:avLst/>
          </a:prstGeom>
        </p:spPr>
        <p:txBody>
          <a:bodyPr lIns="0">
            <a:noAutofit/>
          </a:bodyPr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4008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2pPr>
            <a:lvl3pPr marL="11430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16002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327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B55267-8F14-BCD2-D7DE-A5049E23F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3B0028-36DC-73DB-0204-4E5CF9DF3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2D2910-AE37-0448-8FA6-3C77CFF4701A}"/>
              </a:ext>
            </a:extLst>
          </p:cNvPr>
          <p:cNvSpPr/>
          <p:nvPr userDrawn="1"/>
        </p:nvSpPr>
        <p:spPr>
          <a:xfrm>
            <a:off x="11699875" y="6365875"/>
            <a:ext cx="492125" cy="492125"/>
          </a:xfrm>
          <a:prstGeom prst="rect">
            <a:avLst/>
          </a:prstGeom>
          <a:solidFill>
            <a:schemeClr val="accent4"/>
          </a:solidFill>
          <a:ln w="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60BA038-26BD-2556-225E-0C8BCF92AE5E}"/>
              </a:ext>
            </a:extLst>
          </p:cNvPr>
          <p:cNvCxnSpPr/>
          <p:nvPr userDrawn="1"/>
        </p:nvCxnSpPr>
        <p:spPr>
          <a:xfrm>
            <a:off x="0" y="6359857"/>
            <a:ext cx="12192000" cy="0"/>
          </a:xfrm>
          <a:prstGeom prst="line">
            <a:avLst/>
          </a:prstGeom>
          <a:ln w="50800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5289159-B6E3-6365-5338-69D91B29D3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4160" y="6356350"/>
            <a:ext cx="497840" cy="501650"/>
          </a:xfrm>
          <a:prstGeom prst="rect">
            <a:avLst/>
          </a:prstGeom>
        </p:spPr>
        <p:txBody>
          <a:bodyPr anchor="ctr"/>
          <a:lstStyle>
            <a:lvl1pPr algn="ctr">
              <a:defRPr sz="1400"/>
            </a:lvl1pPr>
          </a:lstStyle>
          <a:p>
            <a:fld id="{8CD163E1-72E7-7944-A73E-F4FF5EB080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A525AF-3F5E-4959-5785-197748447CF6}"/>
              </a:ext>
            </a:extLst>
          </p:cNvPr>
          <p:cNvSpPr txBox="1"/>
          <p:nvPr userDrawn="1"/>
        </p:nvSpPr>
        <p:spPr>
          <a:xfrm>
            <a:off x="289932" y="6460769"/>
            <a:ext cx="11063868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r>
              <a:rPr lang="en-US" sz="1400" dirty="0">
                <a:latin typeface="+mn-lt"/>
              </a:rPr>
              <a:t>UNIVERSITY OF ROCHESTER CLINICAL AND TRANSLATIONAL SCIENCE INSTITUTE</a:t>
            </a:r>
          </a:p>
        </p:txBody>
      </p:sp>
    </p:spTree>
    <p:extLst>
      <p:ext uri="{BB962C8B-B14F-4D97-AF65-F5344CB8AC3E}">
        <p14:creationId xmlns:p14="http://schemas.microsoft.com/office/powerpoint/2010/main" val="137428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32" r:id="rId2"/>
    <p:sldLayoutId id="2147483662" r:id="rId3"/>
    <p:sldLayoutId id="2147483734" r:id="rId4"/>
    <p:sldLayoutId id="2147483735" r:id="rId5"/>
    <p:sldLayoutId id="2147483736" r:id="rId6"/>
    <p:sldLayoutId id="2147483737" r:id="rId7"/>
    <p:sldLayoutId id="2147483750" r:id="rId8"/>
    <p:sldLayoutId id="2147483754" r:id="rId9"/>
    <p:sldLayoutId id="2147483755" r:id="rId10"/>
    <p:sldLayoutId id="2147483738" r:id="rId11"/>
    <p:sldLayoutId id="2147483749" r:id="rId12"/>
    <p:sldLayoutId id="2147483739" r:id="rId13"/>
    <p:sldLayoutId id="2147483748" r:id="rId14"/>
    <p:sldLayoutId id="2147483756" r:id="rId15"/>
    <p:sldLayoutId id="2147483757" r:id="rId16"/>
    <p:sldLayoutId id="2147483758" r:id="rId17"/>
    <p:sldLayoutId id="2147483759" r:id="rId18"/>
    <p:sldLayoutId id="2147483760" r:id="rId19"/>
    <p:sldLayoutId id="2147483751" r:id="rId20"/>
    <p:sldLayoutId id="2147483664" r:id="rId21"/>
    <p:sldLayoutId id="2147483741" r:id="rId22"/>
    <p:sldLayoutId id="2147483742" r:id="rId23"/>
    <p:sldLayoutId id="2147483743" r:id="rId24"/>
    <p:sldLayoutId id="2147483746" r:id="rId25"/>
    <p:sldLayoutId id="2147483745" r:id="rId26"/>
    <p:sldLayoutId id="2147483752" r:id="rId27"/>
    <p:sldLayoutId id="2147483753" r:id="rId28"/>
    <p:sldLayoutId id="2147483761" r:id="rId29"/>
    <p:sldLayoutId id="2147483747" r:id="rId3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rmc.rochester.edu/clinical-translational-science-institute/services-and-support/direct" TargetMode="External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rmc.rochester.edu/MediaLibraries/URMCMedia/CRCFees-01July2025-to-30June2026.pdf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E3B02-730A-F338-6532-61E5530DBB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UR CTSI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CE7FC3-8ED8-614C-4968-1F00827BC0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Carrie Dykes, PhD</a:t>
            </a:r>
          </a:p>
          <a:p>
            <a:r>
              <a:rPr lang="en-US" dirty="0"/>
              <a:t>Director of Research Services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9AD5BD-A5F9-6BFC-08EC-FEE6B43A3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DATE OF THE PRESENTATION</a:t>
            </a:r>
          </a:p>
        </p:txBody>
      </p:sp>
    </p:spTree>
    <p:extLst>
      <p:ext uri="{BB962C8B-B14F-4D97-AF65-F5344CB8AC3E}">
        <p14:creationId xmlns:p14="http://schemas.microsoft.com/office/powerpoint/2010/main" val="3453732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BC3DA-9EF7-98FB-9850-8AE60AA95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Consultation Service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1A4620-B9FF-4C00-B125-E4F3C03227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CD163E1-72E7-7944-A73E-F4FF5EB080E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EF9BA4-8E68-7DA8-1A09-9B8C47149B2F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Assists researchers seeking guidance on the ethical use of AI in digital health and human subjects research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AECA1C-3383-9350-F73F-D0A25E88A1CD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en-US" dirty="0"/>
              <a:t>Digital Innovation and Research Ethics Consultation Service (DIRECT)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ECD8F8-6BD8-7E14-FA8D-0FA81D6C321F}"/>
              </a:ext>
            </a:extLst>
          </p:cNvPr>
          <p:cNvSpPr>
            <a:spLocks noGrp="1"/>
          </p:cNvSpPr>
          <p:nvPr>
            <p:ph idx="18"/>
          </p:nvPr>
        </p:nvSpPr>
        <p:spPr/>
        <p:txBody>
          <a:bodyPr/>
          <a:lstStyle/>
          <a:p>
            <a:r>
              <a:rPr lang="en-US" dirty="0"/>
              <a:t>Contact Research Help Desk</a:t>
            </a:r>
          </a:p>
        </p:txBody>
      </p:sp>
      <p:pic>
        <p:nvPicPr>
          <p:cNvPr id="15" name="Online Image Placeholder 14" descr="Research with solid fill">
            <a:extLst>
              <a:ext uri="{FF2B5EF4-FFF2-40B4-BE49-F238E27FC236}">
                <a16:creationId xmlns:a16="http://schemas.microsoft.com/office/drawing/2014/main" id="{9B2B27D2-A7C8-DC44-D7A4-83EEF750D67C}"/>
              </a:ext>
            </a:extLst>
          </p:cNvPr>
          <p:cNvPicPr>
            <a:picLocks noGrp="1" noChangeAspect="1"/>
          </p:cNvPicPr>
          <p:nvPr>
            <p:ph type="clipArt" sz="quarter" idx="23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49400" y="1479550"/>
            <a:ext cx="914400" cy="914400"/>
          </a:xfrm>
        </p:spPr>
      </p:pic>
      <p:pic>
        <p:nvPicPr>
          <p:cNvPr id="13" name="Online Image Placeholder 12" descr="Illustrator with solid fill">
            <a:extLst>
              <a:ext uri="{FF2B5EF4-FFF2-40B4-BE49-F238E27FC236}">
                <a16:creationId xmlns:a16="http://schemas.microsoft.com/office/drawing/2014/main" id="{3F6981A1-7412-A03C-EB80-C3A5D13B38A6}"/>
              </a:ext>
            </a:extLst>
          </p:cNvPr>
          <p:cNvPicPr>
            <a:picLocks noGrp="1" noChangeAspect="1"/>
          </p:cNvPicPr>
          <p:nvPr>
            <p:ph type="clipArt" sz="quarter" idx="24"/>
          </p:nvPr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22900" y="1479550"/>
            <a:ext cx="914400" cy="914400"/>
          </a:xfrm>
        </p:spPr>
      </p:pic>
      <p:pic>
        <p:nvPicPr>
          <p:cNvPr id="11" name="Online Image Placeholder 10" descr="Work from home desk with solid fill">
            <a:extLst>
              <a:ext uri="{FF2B5EF4-FFF2-40B4-BE49-F238E27FC236}">
                <a16:creationId xmlns:a16="http://schemas.microsoft.com/office/drawing/2014/main" id="{9D0AFFED-5E5F-E27E-4F7A-309B58779C20}"/>
              </a:ext>
            </a:extLst>
          </p:cNvPr>
          <p:cNvPicPr>
            <a:picLocks noGrp="1" noChangeAspect="1"/>
          </p:cNvPicPr>
          <p:nvPr>
            <p:ph type="clipArt" sz="quarter" idx="26"/>
          </p:nvPr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297988" y="1479550"/>
            <a:ext cx="914400" cy="914400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67D3348-0944-21C0-A22F-522C2F68B3D0}"/>
              </a:ext>
            </a:extLst>
          </p:cNvPr>
          <p:cNvSpPr txBox="1"/>
          <p:nvPr/>
        </p:nvSpPr>
        <p:spPr>
          <a:xfrm>
            <a:off x="8296589" y="4539537"/>
            <a:ext cx="305721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8"/>
              </a:rPr>
              <a:t>https://www.urmc.rochester.edu/clinical-translational-science-institute/services-and-support/direct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170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304" y="104776"/>
            <a:ext cx="9835771" cy="1325563"/>
          </a:xfrm>
        </p:spPr>
        <p:txBody>
          <a:bodyPr/>
          <a:lstStyle/>
          <a:p>
            <a:r>
              <a:rPr lang="en-US" dirty="0"/>
              <a:t>Participant Recruitment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587" y="891208"/>
            <a:ext cx="11364109" cy="5075583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We now have fees for recruitment services.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hlinkClick r:id="rId2"/>
              </a:rPr>
              <a:t>https://www.urmc.rochester.edu/MediaLibraries/URMCMedia/CRCFees-01July2025-to-30June2026.pdf</a:t>
            </a:r>
            <a:endParaRPr lang="en-US" dirty="0"/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Charged at start of project. Need FAO before we can begin work.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7CA845B-3372-8FF2-6F7C-B8C22010E5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751586"/>
              </p:ext>
            </p:extLst>
          </p:nvPr>
        </p:nvGraphicFramePr>
        <p:xfrm>
          <a:off x="2417941" y="3428999"/>
          <a:ext cx="7927297" cy="2574290"/>
        </p:xfrm>
        <a:graphic>
          <a:graphicData uri="http://schemas.openxmlformats.org/drawingml/2006/table">
            <a:tbl>
              <a:tblPr/>
              <a:tblGrid>
                <a:gridCol w="5090525">
                  <a:extLst>
                    <a:ext uri="{9D8B030D-6E8A-4147-A177-3AD203B41FA5}">
                      <a16:colId xmlns:a16="http://schemas.microsoft.com/office/drawing/2014/main" val="1913825228"/>
                    </a:ext>
                  </a:extLst>
                </a:gridCol>
                <a:gridCol w="1470597">
                  <a:extLst>
                    <a:ext uri="{9D8B030D-6E8A-4147-A177-3AD203B41FA5}">
                      <a16:colId xmlns:a16="http://schemas.microsoft.com/office/drawing/2014/main" val="616447271"/>
                    </a:ext>
                  </a:extLst>
                </a:gridCol>
                <a:gridCol w="1366175">
                  <a:extLst>
                    <a:ext uri="{9D8B030D-6E8A-4147-A177-3AD203B41FA5}">
                      <a16:colId xmlns:a16="http://schemas.microsoft.com/office/drawing/2014/main" val="1208008357"/>
                    </a:ext>
                  </a:extLst>
                </a:gridCol>
              </a:tblGrid>
              <a:tr h="594360">
                <a:tc>
                  <a:txBody>
                    <a:bodyPr/>
                    <a:lstStyle/>
                    <a:p>
                      <a:pPr algn="l" fontAlgn="base">
                        <a:lnSpc>
                          <a:spcPts val="2400"/>
                        </a:lnSpc>
                        <a:buNone/>
                      </a:pPr>
                      <a:r>
                        <a:rPr lang="en-US" b="1" i="0" dirty="0">
                          <a:solidFill>
                            <a:srgbClr val="000000"/>
                          </a:solidFill>
                          <a:effectLst/>
                        </a:rPr>
                        <a:t>Service</a:t>
                      </a:r>
                    </a:p>
                  </a:txBody>
                  <a:tcPr anchor="b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400"/>
                        </a:lnSpc>
                        <a:buNone/>
                      </a:pPr>
                      <a:r>
                        <a:rPr lang="en-US" b="1" i="0" dirty="0">
                          <a:solidFill>
                            <a:srgbClr val="000000"/>
                          </a:solidFill>
                          <a:effectLst/>
                        </a:rPr>
                        <a:t>Non-industry</a:t>
                      </a:r>
                    </a:p>
                  </a:txBody>
                  <a:tcPr anchor="b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400"/>
                        </a:lnSpc>
                        <a:buNone/>
                      </a:pPr>
                      <a:r>
                        <a:rPr lang="en-US" b="1" i="0" dirty="0">
                          <a:solidFill>
                            <a:srgbClr val="000000"/>
                          </a:solidFill>
                          <a:effectLst/>
                        </a:rPr>
                        <a:t>Industry</a:t>
                      </a:r>
                    </a:p>
                  </a:txBody>
                  <a:tcPr anchor="b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239234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algn="l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Recruitment Set-up Package </a:t>
                      </a:r>
                    </a:p>
                    <a:p>
                      <a:pPr algn="l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en-US" sz="2000" b="0" i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Studypages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 MyChart, Local Registry​)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$500.00</a:t>
                      </a:r>
                      <a:endParaRPr lang="en-US" sz="2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$1000.00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4300508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l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 b="0" i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HighEnroll</a:t>
                      </a: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App​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$1,304.28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$1,434.94​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741094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l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Participant Recruitment Marketing​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$454.90​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$521.26​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866411"/>
                  </a:ext>
                </a:extLst>
              </a:tr>
              <a:tr h="403860">
                <a:tc>
                  <a:txBody>
                    <a:bodyPr/>
                    <a:lstStyle/>
                    <a:p>
                      <a:pPr algn="l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ResearchMatch.org Registry​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$53.00​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$58.73​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1810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396122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_ON_WHITE">
  <a:themeElements>
    <a:clrScheme name="URM_WEB_COLOR_PALETTE_202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0C3066"/>
      </a:accent2>
      <a:accent3>
        <a:srgbClr val="111F34"/>
      </a:accent3>
      <a:accent4>
        <a:srgbClr val="FFD200"/>
      </a:accent4>
      <a:accent5>
        <a:srgbClr val="FFFFFF"/>
      </a:accent5>
      <a:accent6>
        <a:srgbClr val="000000"/>
      </a:accent6>
      <a:hlink>
        <a:srgbClr val="7F7F7F"/>
      </a:hlink>
      <a:folHlink>
        <a:srgbClr val="7F7F7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KR-edits__BRAND_6376_PPT_TEMPLATE_1_6_25" id="{1F25B995-2560-144D-B510-CB3F98F10523}" vid="{60E2013A-2819-4D4F-98DE-DA9141987B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60418A24C1AE48A5C97863AFBCC810" ma:contentTypeVersion="14" ma:contentTypeDescription="Create a new document." ma:contentTypeScope="" ma:versionID="61619686485f9a1f4585f0c293d29fb1">
  <xsd:schema xmlns:xsd="http://www.w3.org/2001/XMLSchema" xmlns:xs="http://www.w3.org/2001/XMLSchema" xmlns:p="http://schemas.microsoft.com/office/2006/metadata/properties" xmlns:ns2="9deed2d4-0acd-4daa-9fa1-fb2783fa1e5b" xmlns:ns3="4f3fe344-07b4-4cba-a2b6-e91e36d4139f" targetNamespace="http://schemas.microsoft.com/office/2006/metadata/properties" ma:root="true" ma:fieldsID="cf5286e65117708fd3f524298eaba49b" ns2:_="" ns3:_="">
    <xsd:import namespace="9deed2d4-0acd-4daa-9fa1-fb2783fa1e5b"/>
    <xsd:import namespace="4f3fe344-07b4-4cba-a2b6-e91e36d413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Organiz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eed2d4-0acd-4daa-9fa1-fb2783fa1e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85dce6-195b-416a-ba54-3dd5b0a2ba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Organization" ma:index="18" ma:displayName="Organization" ma:format="Dropdown" ma:internalName="Organization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3fe344-07b4-4cba-a2b6-e91e36d4139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859c3830-289d-47ed-ad7a-4bb1ba675a9f}" ma:internalName="TaxCatchAll" ma:showField="CatchAllData" ma:web="4f3fe344-07b4-4cba-a2b6-e91e36d413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ganization xmlns="9deed2d4-0acd-4daa-9fa1-fb2783fa1e5b"/>
    <TaxCatchAll xmlns="4f3fe344-07b4-4cba-a2b6-e91e36d4139f" xsi:nil="true"/>
    <lcf76f155ced4ddcb4097134ff3c332f xmlns="9deed2d4-0acd-4daa-9fa1-fb2783fa1e5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/>
</file>

<file path=customXml/itemProps1.xml><?xml version="1.0" encoding="utf-8"?>
<ds:datastoreItem xmlns:ds="http://schemas.openxmlformats.org/officeDocument/2006/customXml" ds:itemID="{D9F59C44-C271-41FD-930F-7AAB1F6D67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eed2d4-0acd-4daa-9fa1-fb2783fa1e5b"/>
    <ds:schemaRef ds:uri="4f3fe344-07b4-4cba-a2b6-e91e36d413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DCCC050-BCFC-4AF6-A88C-1C0A52687B33}">
  <ds:schemaRefs>
    <ds:schemaRef ds:uri="http://schemas.microsoft.com/office/2006/metadata/properties"/>
    <ds:schemaRef ds:uri="http://schemas.microsoft.com/office/infopath/2007/PartnerControls"/>
    <ds:schemaRef ds:uri="9deed2d4-0acd-4daa-9fa1-fb2783fa1e5b"/>
    <ds:schemaRef ds:uri="4f3fe344-07b4-4cba-a2b6-e91e36d4139f"/>
  </ds:schemaRefs>
</ds:datastoreItem>
</file>

<file path=customXml/itemProps3.xml><?xml version="1.0" encoding="utf-8"?>
<ds:datastoreItem xmlns:ds="http://schemas.openxmlformats.org/officeDocument/2006/customXml" ds:itemID="{6E172152-4C1D-48CB-B431-5DCE1AAD6E3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COVER_ON_WHITE</Template>
  <TotalTime>602</TotalTime>
  <Words>154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Aptos</vt:lpstr>
      <vt:lpstr>Arial</vt:lpstr>
      <vt:lpstr>COVER_ON_WHITE</vt:lpstr>
      <vt:lpstr>UR CTSI Updates</vt:lpstr>
      <vt:lpstr>DIRECT Consultation Service</vt:lpstr>
      <vt:lpstr>Participant Recruitment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Carr, Beth</dc:creator>
  <cp:keywords>BRAND_6376_PPT_Template</cp:keywords>
  <cp:lastModifiedBy>Dykes, Carrie</cp:lastModifiedBy>
  <cp:revision>8</cp:revision>
  <dcterms:created xsi:type="dcterms:W3CDTF">2025-03-12T15:10:31Z</dcterms:created>
  <dcterms:modified xsi:type="dcterms:W3CDTF">2025-11-25T16:09:37Z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0x0101009760418A24C1AE48A5C97863AFBCC810</vt:lpwstr>
  </property>
</Properties>
</file>