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4" r:id="rId2"/>
  </p:sldMasterIdLst>
  <p:notesMasterIdLst>
    <p:notesMasterId r:id="rId11"/>
  </p:notesMasterIdLst>
  <p:sldIdLst>
    <p:sldId id="269" r:id="rId3"/>
    <p:sldId id="2147478512" r:id="rId4"/>
    <p:sldId id="2147478511" r:id="rId5"/>
    <p:sldId id="2147478505" r:id="rId6"/>
    <p:sldId id="2147478502" r:id="rId7"/>
    <p:sldId id="2147478506" r:id="rId8"/>
    <p:sldId id="2147478508"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EF257D-2083-F9C5-0254-1DC306A7353F}" name="Marta Herman" initials="MH" userId="Marta Herma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E5F"/>
    <a:srgbClr val="FFD82B"/>
    <a:srgbClr val="B7D3FF"/>
    <a:srgbClr val="BEBEBE"/>
    <a:srgbClr val="707070"/>
    <a:srgbClr val="001AC2"/>
    <a:srgbClr val="1E58DF"/>
    <a:srgbClr val="FFF3AF"/>
    <a:srgbClr val="FFD8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F2BA8C-9F8E-45F7-B37F-84D498DC7430}" v="3" dt="2025-11-18T17:50:50.5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55" autoAdjust="0"/>
    <p:restoredTop sz="94795"/>
  </p:normalViewPr>
  <p:slideViewPr>
    <p:cSldViewPr snapToGrid="0">
      <p:cViewPr varScale="1">
        <p:scale>
          <a:sx n="102" d="100"/>
          <a:sy n="102" d="100"/>
        </p:scale>
        <p:origin x="12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bie Flotteron" userId="5j6Q1wfhyLZBeV9vEmLLbWd1JSFssvbH4WghVSvFlL4=" providerId="None" clId="Web-{0C47794A-6D59-4269-AF57-2555A81CB5A7}"/>
    <pc:docChg chg="modSld">
      <pc:chgData name="Debbie Flotteron" userId="5j6Q1wfhyLZBeV9vEmLLbWd1JSFssvbH4WghVSvFlL4=" providerId="None" clId="Web-{0C47794A-6D59-4269-AF57-2555A81CB5A7}" dt="2025-10-27T11:54:09.553" v="1" actId="20577"/>
      <pc:docMkLst>
        <pc:docMk/>
      </pc:docMkLst>
      <pc:sldChg chg="modSp">
        <pc:chgData name="Debbie Flotteron" userId="5j6Q1wfhyLZBeV9vEmLLbWd1JSFssvbH4WghVSvFlL4=" providerId="None" clId="Web-{0C47794A-6D59-4269-AF57-2555A81CB5A7}" dt="2025-10-27T11:54:09.553" v="1" actId="20577"/>
        <pc:sldMkLst>
          <pc:docMk/>
          <pc:sldMk cId="0" sldId="2147478502"/>
        </pc:sldMkLst>
        <pc:spChg chg="mod">
          <ac:chgData name="Debbie Flotteron" userId="5j6Q1wfhyLZBeV9vEmLLbWd1JSFssvbH4WghVSvFlL4=" providerId="None" clId="Web-{0C47794A-6D59-4269-AF57-2555A81CB5A7}" dt="2025-10-27T11:54:09.553" v="1" actId="20577"/>
          <ac:spMkLst>
            <pc:docMk/>
            <pc:sldMk cId="0" sldId="2147478502"/>
            <ac:spMk id="13" creationId="{00000000-0000-0000-0000-000000000000}"/>
          </ac:spMkLst>
        </pc:spChg>
      </pc:sldChg>
    </pc:docChg>
  </pc:docChgLst>
  <pc:docChgLst>
    <pc:chgData name="Debbie Flotteron" userId="5j6Q1wfhyLZBeV9vEmLLbWd1JSFssvbH4WghVSvFlL4=" providerId="None" clId="Web-{13FF2BB9-6B73-40CC-8F3B-03CDC0CCA0F6}"/>
    <pc:docChg chg="modSld">
      <pc:chgData name="Debbie Flotteron" userId="5j6Q1wfhyLZBeV9vEmLLbWd1JSFssvbH4WghVSvFlL4=" providerId="None" clId="Web-{13FF2BB9-6B73-40CC-8F3B-03CDC0CCA0F6}" dt="2025-11-07T21:16:37.880" v="53" actId="20577"/>
      <pc:docMkLst>
        <pc:docMk/>
      </pc:docMkLst>
      <pc:sldChg chg="modSp">
        <pc:chgData name="Debbie Flotteron" userId="5j6Q1wfhyLZBeV9vEmLLbWd1JSFssvbH4WghVSvFlL4=" providerId="None" clId="Web-{13FF2BB9-6B73-40CC-8F3B-03CDC0CCA0F6}" dt="2025-11-07T21:16:00.077" v="49" actId="20577"/>
        <pc:sldMkLst>
          <pc:docMk/>
          <pc:sldMk cId="0" sldId="2147478502"/>
        </pc:sldMkLst>
        <pc:spChg chg="mod">
          <ac:chgData name="Debbie Flotteron" userId="5j6Q1wfhyLZBeV9vEmLLbWd1JSFssvbH4WghVSvFlL4=" providerId="None" clId="Web-{13FF2BB9-6B73-40CC-8F3B-03CDC0CCA0F6}" dt="2025-11-07T21:16:00.077" v="49" actId="20577"/>
          <ac:spMkLst>
            <pc:docMk/>
            <pc:sldMk cId="0" sldId="2147478502"/>
            <ac:spMk id="5" creationId="{00000000-0000-0000-0000-000000000000}"/>
          </ac:spMkLst>
        </pc:spChg>
        <pc:spChg chg="mod">
          <ac:chgData name="Debbie Flotteron" userId="5j6Q1wfhyLZBeV9vEmLLbWd1JSFssvbH4WghVSvFlL4=" providerId="None" clId="Web-{13FF2BB9-6B73-40CC-8F3B-03CDC0CCA0F6}" dt="2025-11-07T21:14:58.789" v="33" actId="14100"/>
          <ac:spMkLst>
            <pc:docMk/>
            <pc:sldMk cId="0" sldId="2147478502"/>
            <ac:spMk id="6" creationId="{00000000-0000-0000-0000-000000000000}"/>
          </ac:spMkLst>
        </pc:spChg>
        <pc:spChg chg="mod">
          <ac:chgData name="Debbie Flotteron" userId="5j6Q1wfhyLZBeV9vEmLLbWd1JSFssvbH4WghVSvFlL4=" providerId="None" clId="Web-{13FF2BB9-6B73-40CC-8F3B-03CDC0CCA0F6}" dt="2025-11-07T21:15:35.196" v="43" actId="1076"/>
          <ac:spMkLst>
            <pc:docMk/>
            <pc:sldMk cId="0" sldId="2147478502"/>
            <ac:spMk id="11" creationId="{00000000-0000-0000-0000-000000000000}"/>
          </ac:spMkLst>
        </pc:spChg>
        <pc:spChg chg="mod">
          <ac:chgData name="Debbie Flotteron" userId="5j6Q1wfhyLZBeV9vEmLLbWd1JSFssvbH4WghVSvFlL4=" providerId="None" clId="Web-{13FF2BB9-6B73-40CC-8F3B-03CDC0CCA0F6}" dt="2025-11-07T21:15:27.820" v="42" actId="1076"/>
          <ac:spMkLst>
            <pc:docMk/>
            <pc:sldMk cId="0" sldId="2147478502"/>
            <ac:spMk id="12" creationId="{00000000-0000-0000-0000-000000000000}"/>
          </ac:spMkLst>
        </pc:spChg>
        <pc:spChg chg="mod">
          <ac:chgData name="Debbie Flotteron" userId="5j6Q1wfhyLZBeV9vEmLLbWd1JSFssvbH4WghVSvFlL4=" providerId="None" clId="Web-{13FF2BB9-6B73-40CC-8F3B-03CDC0CCA0F6}" dt="2025-11-07T21:15:05.383" v="35" actId="1076"/>
          <ac:spMkLst>
            <pc:docMk/>
            <pc:sldMk cId="0" sldId="2147478502"/>
            <ac:spMk id="13" creationId="{00000000-0000-0000-0000-000000000000}"/>
          </ac:spMkLst>
        </pc:spChg>
        <pc:spChg chg="mod">
          <ac:chgData name="Debbie Flotteron" userId="5j6Q1wfhyLZBeV9vEmLLbWd1JSFssvbH4WghVSvFlL4=" providerId="None" clId="Web-{13FF2BB9-6B73-40CC-8F3B-03CDC0CCA0F6}" dt="2025-11-07T21:15:03.055" v="34" actId="1076"/>
          <ac:spMkLst>
            <pc:docMk/>
            <pc:sldMk cId="0" sldId="2147478502"/>
            <ac:spMk id="14" creationId="{00000000-0000-0000-0000-000000000000}"/>
          </ac:spMkLst>
        </pc:spChg>
        <pc:spChg chg="mod">
          <ac:chgData name="Debbie Flotteron" userId="5j6Q1wfhyLZBeV9vEmLLbWd1JSFssvbH4WghVSvFlL4=" providerId="None" clId="Web-{13FF2BB9-6B73-40CC-8F3B-03CDC0CCA0F6}" dt="2025-11-07T21:15:24.102" v="41" actId="1076"/>
          <ac:spMkLst>
            <pc:docMk/>
            <pc:sldMk cId="0" sldId="2147478502"/>
            <ac:spMk id="15" creationId="{00000000-0000-0000-0000-000000000000}"/>
          </ac:spMkLst>
        </pc:spChg>
        <pc:spChg chg="mod">
          <ac:chgData name="Debbie Flotteron" userId="5j6Q1wfhyLZBeV9vEmLLbWd1JSFssvbH4WghVSvFlL4=" providerId="None" clId="Web-{13FF2BB9-6B73-40CC-8F3B-03CDC0CCA0F6}" dt="2025-11-07T21:15:20.773" v="40" actId="1076"/>
          <ac:spMkLst>
            <pc:docMk/>
            <pc:sldMk cId="0" sldId="2147478502"/>
            <ac:spMk id="16" creationId="{00000000-0000-0000-0000-000000000000}"/>
          </ac:spMkLst>
        </pc:spChg>
        <pc:spChg chg="mod">
          <ac:chgData name="Debbie Flotteron" userId="5j6Q1wfhyLZBeV9vEmLLbWd1JSFssvbH4WghVSvFlL4=" providerId="None" clId="Web-{13FF2BB9-6B73-40CC-8F3B-03CDC0CCA0F6}" dt="2025-11-07T21:15:18.930" v="39" actId="1076"/>
          <ac:spMkLst>
            <pc:docMk/>
            <pc:sldMk cId="0" sldId="2147478502"/>
            <ac:spMk id="17" creationId="{00000000-0000-0000-0000-000000000000}"/>
          </ac:spMkLst>
        </pc:spChg>
        <pc:spChg chg="mod">
          <ac:chgData name="Debbie Flotteron" userId="5j6Q1wfhyLZBeV9vEmLLbWd1JSFssvbH4WghVSvFlL4=" providerId="None" clId="Web-{13FF2BB9-6B73-40CC-8F3B-03CDC0CCA0F6}" dt="2025-11-07T21:15:16.133" v="38" actId="1076"/>
          <ac:spMkLst>
            <pc:docMk/>
            <pc:sldMk cId="0" sldId="2147478502"/>
            <ac:spMk id="18" creationId="{00000000-0000-0000-0000-000000000000}"/>
          </ac:spMkLst>
        </pc:spChg>
      </pc:sldChg>
      <pc:sldChg chg="modSp">
        <pc:chgData name="Debbie Flotteron" userId="5j6Q1wfhyLZBeV9vEmLLbWd1JSFssvbH4WghVSvFlL4=" providerId="None" clId="Web-{13FF2BB9-6B73-40CC-8F3B-03CDC0CCA0F6}" dt="2025-11-07T21:16:37.880" v="53" actId="20577"/>
        <pc:sldMkLst>
          <pc:docMk/>
          <pc:sldMk cId="0" sldId="2147478506"/>
        </pc:sldMkLst>
        <pc:spChg chg="mod">
          <ac:chgData name="Debbie Flotteron" userId="5j6Q1wfhyLZBeV9vEmLLbWd1JSFssvbH4WghVSvFlL4=" providerId="None" clId="Web-{13FF2BB9-6B73-40CC-8F3B-03CDC0CCA0F6}" dt="2025-11-07T21:16:37.880" v="53" actId="20577"/>
          <ac:spMkLst>
            <pc:docMk/>
            <pc:sldMk cId="0" sldId="2147478506"/>
            <ac:spMk id="2" creationId="{A4794365-516E-8089-F508-9EDCF9AE8ED7}"/>
          </ac:spMkLst>
        </pc:spChg>
      </pc:sldChg>
    </pc:docChg>
  </pc:docChgLst>
  <pc:docChgLst>
    <pc:chgData name="Debbie Flotteron" userId="5j6Q1wfhyLZBeV9vEmLLbWd1JSFssvbH4WghVSvFlL4=" providerId="None" clId="Web-{E5F2BA8C-9F8E-45F7-B37F-84D498DC7430}"/>
    <pc:docChg chg="sldOrd">
      <pc:chgData name="Debbie Flotteron" userId="5j6Q1wfhyLZBeV9vEmLLbWd1JSFssvbH4WghVSvFlL4=" providerId="None" clId="Web-{E5F2BA8C-9F8E-45F7-B37F-84D498DC7430}" dt="2025-11-18T17:50:50.550" v="2"/>
      <pc:docMkLst>
        <pc:docMk/>
      </pc:docMkLst>
      <pc:sldChg chg="ord">
        <pc:chgData name="Debbie Flotteron" userId="5j6Q1wfhyLZBeV9vEmLLbWd1JSFssvbH4WghVSvFlL4=" providerId="None" clId="Web-{E5F2BA8C-9F8E-45F7-B37F-84D498DC7430}" dt="2025-11-18T17:50:50.550" v="2"/>
        <pc:sldMkLst>
          <pc:docMk/>
          <pc:sldMk cId="1177858478" sldId="269"/>
        </pc:sldMkLst>
      </pc:sldChg>
      <pc:sldChg chg="ord">
        <pc:chgData name="Debbie Flotteron" userId="5j6Q1wfhyLZBeV9vEmLLbWd1JSFssvbH4WghVSvFlL4=" providerId="None" clId="Web-{E5F2BA8C-9F8E-45F7-B37F-84D498DC7430}" dt="2025-11-18T17:50:48.410" v="1"/>
        <pc:sldMkLst>
          <pc:docMk/>
          <pc:sldMk cId="2239452467" sldId="2147478512"/>
        </pc:sldMkLst>
      </pc:sldChg>
    </pc:docChg>
  </pc:docChgLst>
  <pc:docChgLst>
    <pc:chgData name="Debbie Flotteron" userId="5j6Q1wfhyLZBeV9vEmLLbWd1JSFssvbH4WghVSvFlL4=" providerId="None" clId="Web-{D52E8425-5782-4633-8379-93343E207E22}"/>
    <pc:docChg chg="modSld">
      <pc:chgData name="Debbie Flotteron" userId="5j6Q1wfhyLZBeV9vEmLLbWd1JSFssvbH4WghVSvFlL4=" providerId="None" clId="Web-{D52E8425-5782-4633-8379-93343E207E22}" dt="2025-10-31T16:44:27.236" v="124" actId="20577"/>
      <pc:docMkLst>
        <pc:docMk/>
      </pc:docMkLst>
      <pc:sldChg chg="modSp">
        <pc:chgData name="Debbie Flotteron" userId="5j6Q1wfhyLZBeV9vEmLLbWd1JSFssvbH4WghVSvFlL4=" providerId="None" clId="Web-{D52E8425-5782-4633-8379-93343E207E22}" dt="2025-10-31T13:12:44.210" v="5" actId="20577"/>
        <pc:sldMkLst>
          <pc:docMk/>
          <pc:sldMk cId="1177858478" sldId="269"/>
        </pc:sldMkLst>
        <pc:spChg chg="mod">
          <ac:chgData name="Debbie Flotteron" userId="5j6Q1wfhyLZBeV9vEmLLbWd1JSFssvbH4WghVSvFlL4=" providerId="None" clId="Web-{D52E8425-5782-4633-8379-93343E207E22}" dt="2025-10-31T13:12:44.210" v="5" actId="20577"/>
          <ac:spMkLst>
            <pc:docMk/>
            <pc:sldMk cId="1177858478" sldId="269"/>
            <ac:spMk id="9" creationId="{0B809947-8D5E-870A-2C45-B3C77600977D}"/>
          </ac:spMkLst>
        </pc:spChg>
      </pc:sldChg>
      <pc:sldChg chg="modSp">
        <pc:chgData name="Debbie Flotteron" userId="5j6Q1wfhyLZBeV9vEmLLbWd1JSFssvbH4WghVSvFlL4=" providerId="None" clId="Web-{D52E8425-5782-4633-8379-93343E207E22}" dt="2025-10-31T13:15:34.041" v="39" actId="20577"/>
        <pc:sldMkLst>
          <pc:docMk/>
          <pc:sldMk cId="1943532544" sldId="2147478505"/>
        </pc:sldMkLst>
        <pc:spChg chg="mod">
          <ac:chgData name="Debbie Flotteron" userId="5j6Q1wfhyLZBeV9vEmLLbWd1JSFssvbH4WghVSvFlL4=" providerId="None" clId="Web-{D52E8425-5782-4633-8379-93343E207E22}" dt="2025-10-31T13:15:19.228" v="36" actId="20577"/>
          <ac:spMkLst>
            <pc:docMk/>
            <pc:sldMk cId="1943532544" sldId="2147478505"/>
            <ac:spMk id="4" creationId="{332AC4D5-AB0A-6B0E-EFDB-D2AD890311EB}"/>
          </ac:spMkLst>
        </pc:spChg>
        <pc:spChg chg="mod">
          <ac:chgData name="Debbie Flotteron" userId="5j6Q1wfhyLZBeV9vEmLLbWd1JSFssvbH4WghVSvFlL4=" providerId="None" clId="Web-{D52E8425-5782-4633-8379-93343E207E22}" dt="2025-10-31T13:15:34.041" v="39" actId="20577"/>
          <ac:spMkLst>
            <pc:docMk/>
            <pc:sldMk cId="1943532544" sldId="2147478505"/>
            <ac:spMk id="21" creationId="{00000000-0000-0000-0000-000000000000}"/>
          </ac:spMkLst>
        </pc:spChg>
        <pc:spChg chg="mod">
          <ac:chgData name="Debbie Flotteron" userId="5j6Q1wfhyLZBeV9vEmLLbWd1JSFssvbH4WghVSvFlL4=" providerId="None" clId="Web-{D52E8425-5782-4633-8379-93343E207E22}" dt="2025-10-31T13:14:54.806" v="29" actId="20577"/>
          <ac:spMkLst>
            <pc:docMk/>
            <pc:sldMk cId="1943532544" sldId="2147478505"/>
            <ac:spMk id="39" creationId="{514F0731-01E7-4559-AB83-877B196B99DC}"/>
          </ac:spMkLst>
        </pc:spChg>
      </pc:sldChg>
      <pc:sldChg chg="addSp modSp">
        <pc:chgData name="Debbie Flotteron" userId="5j6Q1wfhyLZBeV9vEmLLbWd1JSFssvbH4WghVSvFlL4=" providerId="None" clId="Web-{D52E8425-5782-4633-8379-93343E207E22}" dt="2025-10-31T16:44:27.236" v="124" actId="20577"/>
        <pc:sldMkLst>
          <pc:docMk/>
          <pc:sldMk cId="0" sldId="2147478506"/>
        </pc:sldMkLst>
        <pc:spChg chg="add mod">
          <ac:chgData name="Debbie Flotteron" userId="5j6Q1wfhyLZBeV9vEmLLbWd1JSFssvbH4WghVSvFlL4=" providerId="None" clId="Web-{D52E8425-5782-4633-8379-93343E207E22}" dt="2025-10-31T16:44:27.236" v="124" actId="20577"/>
          <ac:spMkLst>
            <pc:docMk/>
            <pc:sldMk cId="0" sldId="2147478506"/>
            <ac:spMk id="2" creationId="{A4794365-516E-8089-F508-9EDCF9AE8ED7}"/>
          </ac:spMkLst>
        </pc:spChg>
        <pc:spChg chg="mod">
          <ac:chgData name="Debbie Flotteron" userId="5j6Q1wfhyLZBeV9vEmLLbWd1JSFssvbH4WghVSvFlL4=" providerId="None" clId="Web-{D52E8425-5782-4633-8379-93343E207E22}" dt="2025-10-31T13:17:52.152" v="70" actId="20577"/>
          <ac:spMkLst>
            <pc:docMk/>
            <pc:sldMk cId="0" sldId="2147478506"/>
            <ac:spMk id="5" creationId="{00000000-0000-0000-0000-000000000000}"/>
          </ac:spMkLst>
        </pc:spChg>
        <pc:spChg chg="mod">
          <ac:chgData name="Debbie Flotteron" userId="5j6Q1wfhyLZBeV9vEmLLbWd1JSFssvbH4WghVSvFlL4=" providerId="None" clId="Web-{D52E8425-5782-4633-8379-93343E207E22}" dt="2025-10-31T13:18:00.246" v="72" actId="1076"/>
          <ac:spMkLst>
            <pc:docMk/>
            <pc:sldMk cId="0" sldId="2147478506"/>
            <ac:spMk id="7" creationId="{00000000-0000-0000-0000-000000000000}"/>
          </ac:spMkLst>
        </pc:spChg>
        <pc:spChg chg="mod">
          <ac:chgData name="Debbie Flotteron" userId="5j6Q1wfhyLZBeV9vEmLLbWd1JSFssvbH4WghVSvFlL4=" providerId="None" clId="Web-{D52E8425-5782-4633-8379-93343E207E22}" dt="2025-10-31T13:18:04.152" v="73" actId="1076"/>
          <ac:spMkLst>
            <pc:docMk/>
            <pc:sldMk cId="0" sldId="2147478506"/>
            <ac:spMk id="8" creationId="{00000000-0000-0000-0000-000000000000}"/>
          </ac:spMkLst>
        </pc:spChg>
        <pc:picChg chg="mod">
          <ac:chgData name="Debbie Flotteron" userId="5j6Q1wfhyLZBeV9vEmLLbWd1JSFssvbH4WghVSvFlL4=" providerId="None" clId="Web-{D52E8425-5782-4633-8379-93343E207E22}" dt="2025-10-31T13:17:55.855" v="71" actId="1076"/>
          <ac:picMkLst>
            <pc:docMk/>
            <pc:sldMk cId="0" sldId="2147478506"/>
            <ac:picMk id="6" creationId="{00000000-0000-0000-0000-000000000000}"/>
          </ac:picMkLst>
        </pc:picChg>
      </pc:sldChg>
      <pc:sldChg chg="delSp modSp">
        <pc:chgData name="Debbie Flotteron" userId="5j6Q1wfhyLZBeV9vEmLLbWd1JSFssvbH4WghVSvFlL4=" providerId="None" clId="Web-{D52E8425-5782-4633-8379-93343E207E22}" dt="2025-10-31T13:14:26.759" v="27"/>
        <pc:sldMkLst>
          <pc:docMk/>
          <pc:sldMk cId="920302672" sldId="2147478511"/>
        </pc:sldMkLst>
        <pc:spChg chg="mod">
          <ac:chgData name="Debbie Flotteron" userId="5j6Q1wfhyLZBeV9vEmLLbWd1JSFssvbH4WghVSvFlL4=" providerId="None" clId="Web-{D52E8425-5782-4633-8379-93343E207E22}" dt="2025-10-31T13:14:15.087" v="25" actId="20577"/>
          <ac:spMkLst>
            <pc:docMk/>
            <pc:sldMk cId="920302672" sldId="2147478511"/>
            <ac:spMk id="5" creationId="{541B7646-E872-46BA-B88A-2C939E25E05F}"/>
          </ac:spMkLst>
        </pc:spChg>
        <pc:spChg chg="mod">
          <ac:chgData name="Debbie Flotteron" userId="5j6Q1wfhyLZBeV9vEmLLbWd1JSFssvbH4WghVSvFlL4=" providerId="None" clId="Web-{D52E8425-5782-4633-8379-93343E207E22}" dt="2025-10-31T13:13:18.852" v="22" actId="20577"/>
          <ac:spMkLst>
            <pc:docMk/>
            <pc:sldMk cId="920302672" sldId="2147478511"/>
            <ac:spMk id="23" creationId="{699633DC-AC92-4AC2-B9A6-4D72D0A89AA2}"/>
          </ac:spMkLst>
        </pc:spChg>
      </pc:sldChg>
    </pc:docChg>
  </pc:docChgLst>
  <pc:docChgLst>
    <pc:chgData name="Debbie Flotteron" userId="5j6Q1wfhyLZBeV9vEmLLbWd1JSFssvbH4WghVSvFlL4=" providerId="None" clId="Web-{F192AF43-D687-4C1C-B463-52EEEB67ED46}"/>
    <pc:docChg chg="modSld">
      <pc:chgData name="Debbie Flotteron" userId="5j6Q1wfhyLZBeV9vEmLLbWd1JSFssvbH4WghVSvFlL4=" providerId="None" clId="Web-{F192AF43-D687-4C1C-B463-52EEEB67ED46}" dt="2025-11-11T19:37:39.908" v="208"/>
      <pc:docMkLst>
        <pc:docMk/>
      </pc:docMkLst>
      <pc:sldChg chg="delSp modSp">
        <pc:chgData name="Debbie Flotteron" userId="5j6Q1wfhyLZBeV9vEmLLbWd1JSFssvbH4WghVSvFlL4=" providerId="None" clId="Web-{F192AF43-D687-4C1C-B463-52EEEB67ED46}" dt="2025-11-11T19:37:39.908" v="208"/>
        <pc:sldMkLst>
          <pc:docMk/>
          <pc:sldMk cId="2239452467" sldId="2147478512"/>
        </pc:sldMkLst>
        <pc:graphicFrameChg chg="mod modGraphic">
          <ac:chgData name="Debbie Flotteron" userId="5j6Q1wfhyLZBeV9vEmLLbWd1JSFssvbH4WghVSvFlL4=" providerId="None" clId="Web-{F192AF43-D687-4C1C-B463-52EEEB67ED46}" dt="2025-11-11T19:37:39.908" v="208"/>
          <ac:graphicFrameMkLst>
            <pc:docMk/>
            <pc:sldMk cId="2239452467" sldId="2147478512"/>
            <ac:graphicFrameMk id="19" creationId="{AD21AD8A-1CA7-E898-37C4-3B197F78C035}"/>
          </ac:graphicFrameMkLst>
        </pc:graphicFrameChg>
      </pc:sldChg>
    </pc:docChg>
  </pc:docChgLst>
  <pc:docChgLst>
    <pc:chgData clId="Web-{D52E8425-5782-4633-8379-93343E207E22}"/>
    <pc:docChg chg="modSld">
      <pc:chgData name="" userId="" providerId="" clId="Web-{D52E8425-5782-4633-8379-93343E207E22}" dt="2025-10-31T13:12:39.789" v="1" actId="20577"/>
      <pc:docMkLst>
        <pc:docMk/>
      </pc:docMkLst>
      <pc:sldChg chg="modSp">
        <pc:chgData name="" userId="" providerId="" clId="Web-{D52E8425-5782-4633-8379-93343E207E22}" dt="2025-10-31T13:12:39.789" v="1" actId="20577"/>
        <pc:sldMkLst>
          <pc:docMk/>
          <pc:sldMk cId="1177858478" sldId="269"/>
        </pc:sldMkLst>
        <pc:spChg chg="mod">
          <ac:chgData name="" userId="" providerId="" clId="Web-{D52E8425-5782-4633-8379-93343E207E22}" dt="2025-10-31T13:12:39.789" v="1" actId="20577"/>
          <ac:spMkLst>
            <pc:docMk/>
            <pc:sldMk cId="1177858478" sldId="269"/>
            <ac:spMk id="9" creationId="{0B809947-8D5E-870A-2C45-B3C77600977D}"/>
          </ac:spMkLst>
        </pc:spChg>
      </pc:sldChg>
    </pc:docChg>
  </pc:docChgLst>
  <pc:docChgLst>
    <pc:chgData name="Debbie Flotteron" userId="5j6Q1wfhyLZBeV9vEmLLbWd1JSFssvbH4WghVSvFlL4=" providerId="None" clId="Web-{CF2BBAE6-2843-49F4-A1AC-427606A50A69}"/>
    <pc:docChg chg="addSld modSld">
      <pc:chgData name="Debbie Flotteron" userId="5j6Q1wfhyLZBeV9vEmLLbWd1JSFssvbH4WghVSvFlL4=" providerId="None" clId="Web-{CF2BBAE6-2843-49F4-A1AC-427606A50A69}" dt="2025-11-11T17:02:32.242" v="104" actId="20577"/>
      <pc:docMkLst>
        <pc:docMk/>
      </pc:docMkLst>
      <pc:sldChg chg="addSp delSp modSp add replId">
        <pc:chgData name="Debbie Flotteron" userId="5j6Q1wfhyLZBeV9vEmLLbWd1JSFssvbH4WghVSvFlL4=" providerId="None" clId="Web-{CF2BBAE6-2843-49F4-A1AC-427606A50A69}" dt="2025-11-11T17:02:32.242" v="104" actId="20577"/>
        <pc:sldMkLst>
          <pc:docMk/>
          <pc:sldMk cId="2239452467" sldId="2147478512"/>
        </pc:sldMkLst>
        <pc:spChg chg="mod">
          <ac:chgData name="Debbie Flotteron" userId="5j6Q1wfhyLZBeV9vEmLLbWd1JSFssvbH4WghVSvFlL4=" providerId="None" clId="Web-{CF2BBAE6-2843-49F4-A1AC-427606A50A69}" dt="2025-11-11T17:00:03.730" v="14" actId="20577"/>
          <ac:spMkLst>
            <pc:docMk/>
            <pc:sldMk cId="2239452467" sldId="2147478512"/>
            <ac:spMk id="2" creationId="{96D3E3FC-6CE0-7300-CCE2-FC8516902360}"/>
          </ac:spMkLst>
        </pc:spChg>
        <pc:spChg chg="mod">
          <ac:chgData name="Debbie Flotteron" userId="5j6Q1wfhyLZBeV9vEmLLbWd1JSFssvbH4WghVSvFlL4=" providerId="None" clId="Web-{CF2BBAE6-2843-49F4-A1AC-427606A50A69}" dt="2025-11-11T17:00:24.826" v="22" actId="20577"/>
          <ac:spMkLst>
            <pc:docMk/>
            <pc:sldMk cId="2239452467" sldId="2147478512"/>
            <ac:spMk id="5" creationId="{401669B5-720E-7404-128B-FDDA64D001A6}"/>
          </ac:spMkLst>
        </pc:spChg>
        <pc:spChg chg="mod">
          <ac:chgData name="Debbie Flotteron" userId="5j6Q1wfhyLZBeV9vEmLLbWd1JSFssvbH4WghVSvFlL4=" providerId="None" clId="Web-{CF2BBAE6-2843-49F4-A1AC-427606A50A69}" dt="2025-11-11T17:00:58.985" v="33" actId="20577"/>
          <ac:spMkLst>
            <pc:docMk/>
            <pc:sldMk cId="2239452467" sldId="2147478512"/>
            <ac:spMk id="6" creationId="{B0BBB910-E480-AA16-1AB1-4D8D4EA5ACEE}"/>
          </ac:spMkLst>
        </pc:spChg>
        <pc:graphicFrameChg chg="add mod modGraphic">
          <ac:chgData name="Debbie Flotteron" userId="5j6Q1wfhyLZBeV9vEmLLbWd1JSFssvbH4WghVSvFlL4=" providerId="None" clId="Web-{CF2BBAE6-2843-49F4-A1AC-427606A50A69}" dt="2025-11-11T17:02:24.366" v="101" actId="1076"/>
          <ac:graphicFrameMkLst>
            <pc:docMk/>
            <pc:sldMk cId="2239452467" sldId="2147478512"/>
            <ac:graphicFrameMk id="19" creationId="{AD21AD8A-1CA7-E898-37C4-3B197F78C035}"/>
          </ac:graphicFrameMkLst>
        </pc:graphicFrameChg>
      </pc:sldChg>
    </pc:docChg>
  </pc:docChgLst>
  <pc:docChgLst>
    <pc:chgData name="Debbie Flotteron" userId="5j6Q1wfhyLZBeV9vEmLLbWd1JSFssvbH4WghVSvFlL4=" providerId="None" clId="Web-{E0FB7C9B-D7AD-4614-BA6A-9CBB1E395833}"/>
    <pc:docChg chg="modSld">
      <pc:chgData name="Debbie Flotteron" userId="5j6Q1wfhyLZBeV9vEmLLbWd1JSFssvbH4WghVSvFlL4=" providerId="None" clId="Web-{E0FB7C9B-D7AD-4614-BA6A-9CBB1E395833}" dt="2025-11-12T12:55:52.182" v="56" actId="20577"/>
      <pc:docMkLst>
        <pc:docMk/>
      </pc:docMkLst>
      <pc:sldChg chg="modSp">
        <pc:chgData name="Debbie Flotteron" userId="5j6Q1wfhyLZBeV9vEmLLbWd1JSFssvbH4WghVSvFlL4=" providerId="None" clId="Web-{E0FB7C9B-D7AD-4614-BA6A-9CBB1E395833}" dt="2025-11-12T12:55:52.182" v="56" actId="20577"/>
        <pc:sldMkLst>
          <pc:docMk/>
          <pc:sldMk cId="2239452467" sldId="2147478512"/>
        </pc:sldMkLst>
        <pc:spChg chg="mod">
          <ac:chgData name="Debbie Flotteron" userId="5j6Q1wfhyLZBeV9vEmLLbWd1JSFssvbH4WghVSvFlL4=" providerId="None" clId="Web-{E0FB7C9B-D7AD-4614-BA6A-9CBB1E395833}" dt="2025-11-12T12:55:52.182" v="56" actId="20577"/>
          <ac:spMkLst>
            <pc:docMk/>
            <pc:sldMk cId="2239452467" sldId="2147478512"/>
            <ac:spMk id="2" creationId="{96D3E3FC-6CE0-7300-CCE2-FC8516902360}"/>
          </ac:spMkLst>
        </pc:spChg>
        <pc:graphicFrameChg chg="mod modGraphic">
          <ac:chgData name="Debbie Flotteron" userId="5j6Q1wfhyLZBeV9vEmLLbWd1JSFssvbH4WghVSvFlL4=" providerId="None" clId="Web-{E0FB7C9B-D7AD-4614-BA6A-9CBB1E395833}" dt="2025-11-12T12:55:31.025" v="50" actId="1076"/>
          <ac:graphicFrameMkLst>
            <pc:docMk/>
            <pc:sldMk cId="2239452467" sldId="2147478512"/>
            <ac:graphicFrameMk id="19" creationId="{AD21AD8A-1CA7-E898-37C4-3B197F78C03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6C105-869B-554F-86B2-F7B7D7FBF15C}" type="datetimeFigureOut">
              <a:rPr lang="en-US" smtClean="0"/>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783F7-297B-3441-9E65-C9D93D1C7D5A}" type="slidenum">
              <a:rPr lang="en-US" smtClean="0"/>
              <a:t>‹#›</a:t>
            </a:fld>
            <a:endParaRPr lang="en-US"/>
          </a:p>
        </p:txBody>
      </p:sp>
    </p:spTree>
    <p:extLst>
      <p:ext uri="{BB962C8B-B14F-4D97-AF65-F5344CB8AC3E}">
        <p14:creationId xmlns:p14="http://schemas.microsoft.com/office/powerpoint/2010/main" val="380288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4FD6A-C8F2-CF9D-F39F-42B15C9CDB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F6FC37-2A34-E9A2-36CC-63C28C3C01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E4D21-8AAD-2306-804C-919C12E13CD3}"/>
              </a:ext>
            </a:extLst>
          </p:cNvPr>
          <p:cNvSpPr>
            <a:spLocks noGrp="1"/>
          </p:cNvSpPr>
          <p:nvPr>
            <p:ph type="body" idx="1"/>
          </p:nvPr>
        </p:nvSpPr>
        <p:spPr/>
        <p:txBody>
          <a:bodyPr/>
          <a:lstStyle/>
          <a:p>
            <a:pPr algn="l" defTabSz="914377">
              <a:spcBef>
                <a:spcPts val="0"/>
              </a:spcBef>
            </a:pPr>
            <a:r>
              <a:rPr lang="en-US" sz="1200" b="1" dirty="0">
                <a:solidFill>
                  <a:prstClr val="black"/>
                </a:solidFill>
                <a:latin typeface="Aptos" panose="020B0004020202020204" pitchFamily="34" charset="0"/>
              </a:rPr>
              <a:t>How to Access </a:t>
            </a:r>
            <a:r>
              <a:rPr lang="en-US" sz="1200" b="1" dirty="0" err="1">
                <a:solidFill>
                  <a:prstClr val="black"/>
                </a:solidFill>
                <a:latin typeface="Aptos" panose="020B0004020202020204" pitchFamily="34" charset="0"/>
              </a:rPr>
              <a:t>Candex</a:t>
            </a:r>
            <a:endParaRPr lang="en-US" sz="1200" b="1" dirty="0">
              <a:solidFill>
                <a:prstClr val="black"/>
              </a:solidFill>
              <a:latin typeface="Aptos" panose="020B0004020202020204" pitchFamily="34" charset="0"/>
            </a:endParaRPr>
          </a:p>
          <a:p>
            <a:pPr marL="380990" indent="-380990" algn="l" defTabSz="914377">
              <a:spcBef>
                <a:spcPts val="0"/>
              </a:spcBef>
              <a:buFont typeface="Arial" panose="020B0604020202020204" pitchFamily="34" charset="0"/>
              <a:buChar char="•"/>
            </a:pP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will be accessible via a catalog in the Workday Marketplace</a:t>
            </a:r>
          </a:p>
          <a:p>
            <a:pPr marL="380990" indent="-380990" algn="l" defTabSz="914377">
              <a:spcBef>
                <a:spcPts val="0"/>
              </a:spcBef>
              <a:buFont typeface="Arial" panose="020B0604020202020204" pitchFamily="34" charset="0"/>
              <a:buChar char="•"/>
            </a:pPr>
            <a:r>
              <a:rPr lang="en-US" sz="1200" dirty="0">
                <a:solidFill>
                  <a:prstClr val="black"/>
                </a:solidFill>
                <a:latin typeface="Aptos" panose="020B0004020202020204" pitchFamily="34" charset="0"/>
              </a:rPr>
              <a:t>Departmental initiators will go into WD, click on the </a:t>
            </a: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punchout, begin a Cart, and complete the Requisition steps</a:t>
            </a:r>
          </a:p>
          <a:p>
            <a:pPr marL="380990" indent="-380990" algn="l" defTabSz="914377">
              <a:spcBef>
                <a:spcPts val="0"/>
              </a:spcBef>
              <a:buFont typeface="Arial" panose="020B0604020202020204" pitchFamily="34" charset="0"/>
              <a:buChar char="•"/>
            </a:pPr>
            <a:r>
              <a:rPr lang="en-US" sz="1200" dirty="0">
                <a:solidFill>
                  <a:prstClr val="black"/>
                </a:solidFill>
                <a:latin typeface="Aptos" panose="020B0004020202020204" pitchFamily="34" charset="0"/>
              </a:rPr>
              <a:t>A custom </a:t>
            </a: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Requisition business process is being modified to more closely match the SIR business process approvals. </a:t>
            </a:r>
          </a:p>
          <a:p>
            <a:pPr marL="380990" indent="-380990" algn="l" defTabSz="914377">
              <a:spcBef>
                <a:spcPts val="0"/>
              </a:spcBef>
              <a:buFont typeface="Arial" panose="020B0604020202020204" pitchFamily="34" charset="0"/>
              <a:buChar char="•"/>
            </a:pPr>
            <a:r>
              <a:rPr lang="en-US" sz="1200" dirty="0">
                <a:solidFill>
                  <a:prstClr val="black"/>
                </a:solidFill>
                <a:latin typeface="Aptos" panose="020B0004020202020204" pitchFamily="34" charset="0"/>
              </a:rPr>
              <a:t>The payee will need to agree to standard Terms, and then </a:t>
            </a: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“invoices” us on their behalf.</a:t>
            </a:r>
          </a:p>
          <a:p>
            <a:pPr algn="l" defTabSz="914377">
              <a:spcBef>
                <a:spcPts val="0"/>
              </a:spcBef>
            </a:pPr>
            <a:endParaRPr lang="en-US" sz="1200" b="1" dirty="0">
              <a:solidFill>
                <a:prstClr val="black"/>
              </a:solidFill>
              <a:latin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3AB83EF4-4C7B-5CFF-97AB-DB8592378AA7}"/>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2933878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2565638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14377">
              <a:spcBef>
                <a:spcPts val="0"/>
              </a:spcBef>
            </a:pPr>
            <a:r>
              <a:rPr lang="en-US" sz="1200" b="1" dirty="0">
                <a:solidFill>
                  <a:prstClr val="black"/>
                </a:solidFill>
                <a:latin typeface="Aptos" panose="020B0004020202020204" pitchFamily="34" charset="0"/>
              </a:rPr>
              <a:t>How to Access </a:t>
            </a:r>
            <a:r>
              <a:rPr lang="en-US" sz="1200" b="1" dirty="0" err="1">
                <a:solidFill>
                  <a:prstClr val="black"/>
                </a:solidFill>
                <a:latin typeface="Aptos" panose="020B0004020202020204" pitchFamily="34" charset="0"/>
              </a:rPr>
              <a:t>Candex</a:t>
            </a:r>
            <a:endParaRPr lang="en-US" sz="1200" b="1" dirty="0">
              <a:solidFill>
                <a:prstClr val="black"/>
              </a:solidFill>
              <a:latin typeface="Aptos" panose="020B0004020202020204" pitchFamily="34" charset="0"/>
            </a:endParaRPr>
          </a:p>
          <a:p>
            <a:pPr marL="380990" indent="-380990" algn="l" defTabSz="914377">
              <a:spcBef>
                <a:spcPts val="0"/>
              </a:spcBef>
              <a:buFont typeface="Arial" panose="020B0604020202020204" pitchFamily="34" charset="0"/>
              <a:buChar char="•"/>
            </a:pP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will be accessible via a catalog in the Workday Marketplace</a:t>
            </a:r>
          </a:p>
          <a:p>
            <a:pPr marL="380990" indent="-380990" algn="l" defTabSz="914377">
              <a:spcBef>
                <a:spcPts val="0"/>
              </a:spcBef>
              <a:buFont typeface="Arial" panose="020B0604020202020204" pitchFamily="34" charset="0"/>
              <a:buChar char="•"/>
            </a:pPr>
            <a:r>
              <a:rPr lang="en-US" sz="1200" dirty="0">
                <a:solidFill>
                  <a:prstClr val="black"/>
                </a:solidFill>
                <a:latin typeface="Aptos" panose="020B0004020202020204" pitchFamily="34" charset="0"/>
              </a:rPr>
              <a:t>Departmental initiators will go into WD, click on the </a:t>
            </a: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punchout, begin a Cart, and complete the Requisition steps</a:t>
            </a:r>
          </a:p>
          <a:p>
            <a:pPr marL="380990" indent="-380990" algn="l" defTabSz="914377">
              <a:spcBef>
                <a:spcPts val="0"/>
              </a:spcBef>
              <a:buFont typeface="Arial" panose="020B0604020202020204" pitchFamily="34" charset="0"/>
              <a:buChar char="•"/>
            </a:pPr>
            <a:r>
              <a:rPr lang="en-US" sz="1200" dirty="0">
                <a:solidFill>
                  <a:prstClr val="black"/>
                </a:solidFill>
                <a:latin typeface="Aptos" panose="020B0004020202020204" pitchFamily="34" charset="0"/>
              </a:rPr>
              <a:t>A custom </a:t>
            </a: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Requisition business process is being modified to more closely match the SIR business process approvals. </a:t>
            </a:r>
          </a:p>
          <a:p>
            <a:pPr marL="380990" indent="-380990" algn="l" defTabSz="914377">
              <a:spcBef>
                <a:spcPts val="0"/>
              </a:spcBef>
              <a:buFont typeface="Arial" panose="020B0604020202020204" pitchFamily="34" charset="0"/>
              <a:buChar char="•"/>
            </a:pPr>
            <a:r>
              <a:rPr lang="en-US" sz="1200" dirty="0">
                <a:solidFill>
                  <a:prstClr val="black"/>
                </a:solidFill>
                <a:latin typeface="Aptos" panose="020B0004020202020204" pitchFamily="34" charset="0"/>
              </a:rPr>
              <a:t>The payee will need to agree to standard Terms, and then </a:t>
            </a:r>
            <a:r>
              <a:rPr lang="en-US" sz="1200" dirty="0" err="1">
                <a:solidFill>
                  <a:prstClr val="black"/>
                </a:solidFill>
                <a:latin typeface="Aptos" panose="020B0004020202020204" pitchFamily="34" charset="0"/>
              </a:rPr>
              <a:t>Candex</a:t>
            </a:r>
            <a:r>
              <a:rPr lang="en-US" sz="1200" dirty="0">
                <a:solidFill>
                  <a:prstClr val="black"/>
                </a:solidFill>
                <a:latin typeface="Aptos" panose="020B0004020202020204" pitchFamily="34" charset="0"/>
              </a:rPr>
              <a:t> “invoices” us on their behalf.</a:t>
            </a:r>
          </a:p>
          <a:p>
            <a:pPr algn="l" defTabSz="914377">
              <a:spcBef>
                <a:spcPts val="0"/>
              </a:spcBef>
            </a:pPr>
            <a:endParaRPr lang="en-US" sz="1200" b="1" dirty="0">
              <a:solidFill>
                <a:prstClr val="black"/>
              </a:solidFill>
              <a:latin typeface="Aptos" panose="020B00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FDD6B2A-C175-E778-7311-0D184D298851}"/>
              </a:ext>
            </a:extLst>
          </p:cNvPr>
          <p:cNvPicPr>
            <a:picLocks noChangeAspect="1"/>
          </p:cNvPicPr>
          <p:nvPr userDrawn="1"/>
        </p:nvPicPr>
        <p:blipFill>
          <a:blip r:embed="rId2"/>
          <a:srcRect/>
          <a:stretch/>
        </p:blipFill>
        <p:spPr>
          <a:xfrm>
            <a:off x="0" y="240"/>
            <a:ext cx="12192000" cy="6858000"/>
          </a:xfrm>
          <a:prstGeom prst="rect">
            <a:avLst/>
          </a:prstGeom>
        </p:spPr>
      </p:pic>
      <p:pic>
        <p:nvPicPr>
          <p:cNvPr id="4" name="Picture 3" descr="A close-up of a logo&#10;&#10;AI-generated content may be incorrect.">
            <a:extLst>
              <a:ext uri="{FF2B5EF4-FFF2-40B4-BE49-F238E27FC236}">
                <a16:creationId xmlns:a16="http://schemas.microsoft.com/office/drawing/2014/main" id="{2936799A-742E-D2DA-D2AD-97CBD5F3E876}"/>
              </a:ext>
            </a:extLst>
          </p:cNvPr>
          <p:cNvPicPr>
            <a:picLocks noChangeAspect="1"/>
          </p:cNvPicPr>
          <p:nvPr userDrawn="1"/>
        </p:nvPicPr>
        <p:blipFill>
          <a:blip r:embed="rId3"/>
          <a:stretch>
            <a:fillRect/>
          </a:stretch>
        </p:blipFill>
        <p:spPr>
          <a:xfrm>
            <a:off x="490556" y="442844"/>
            <a:ext cx="3029505" cy="712237"/>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490556" y="2139731"/>
            <a:ext cx="4912717" cy="2387600"/>
          </a:xfrm>
        </p:spPr>
        <p:txBody>
          <a:bodyPr anchor="b">
            <a:normAutofit/>
          </a:bodyPr>
          <a:lstStyle>
            <a:lvl1pPr algn="l">
              <a:lnSpc>
                <a:spcPct val="80000"/>
              </a:lnSpc>
              <a:defRPr sz="66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490556" y="4619406"/>
            <a:ext cx="4322513" cy="1206359"/>
          </a:xfrm>
        </p:spPr>
        <p:txBody>
          <a:bodyPr>
            <a:normAutofit/>
          </a:bodyPr>
          <a:lstStyle>
            <a:lvl1pPr marL="0" indent="0" algn="l">
              <a:buNone/>
              <a:defRPr sz="2800" b="0" i="0">
                <a:solidFill>
                  <a:schemeClr val="bg1"/>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1B9E15F6-2E81-A617-637F-E959777D7F4A}"/>
              </a:ext>
            </a:extLst>
          </p:cNvPr>
          <p:cNvSpPr>
            <a:spLocks noGrp="1"/>
          </p:cNvSpPr>
          <p:nvPr>
            <p:ph type="sldNum" sz="quarter" idx="4"/>
          </p:nvPr>
        </p:nvSpPr>
        <p:spPr>
          <a:xfrm>
            <a:off x="9448800" y="6474620"/>
            <a:ext cx="2743200" cy="365125"/>
          </a:xfrm>
          <a:prstGeom prst="rect">
            <a:avLst/>
          </a:prstGeom>
        </p:spPr>
        <p:txBody>
          <a:bodyPr vert="horz" lIns="91440" tIns="45720" rIns="91440" bIns="45720" rtlCol="0" anchor="ctr"/>
          <a:lstStyle>
            <a:lvl1pPr algn="r">
              <a:defRPr sz="1800">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1137842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a:xfrm>
            <a:off x="453275" y="348852"/>
            <a:ext cx="5181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39608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6">
            <a:extLst>
              <a:ext uri="{FF2B5EF4-FFF2-40B4-BE49-F238E27FC236}">
                <a16:creationId xmlns:a16="http://schemas.microsoft.com/office/drawing/2014/main" id="{D56D12FE-80CC-9C5E-CDAC-BCCAB2EEA1CB}"/>
              </a:ext>
            </a:extLst>
          </p:cNvPr>
          <p:cNvSpPr>
            <a:spLocks noGrp="1"/>
          </p:cNvSpPr>
          <p:nvPr>
            <p:ph type="pic" sz="quarter" idx="13"/>
          </p:nvPr>
        </p:nvSpPr>
        <p:spPr>
          <a:xfrm>
            <a:off x="6096000" y="0"/>
            <a:ext cx="4971393" cy="6857999"/>
          </a:xfrm>
        </p:spPr>
        <p:txBody>
          <a:bodyPr/>
          <a:lstStyle/>
          <a:p>
            <a:endParaRPr lang="en-US"/>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480307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a:xfrm>
            <a:off x="453275" y="348852"/>
            <a:ext cx="4499725" cy="1467248"/>
          </a:xfrm>
        </p:spPr>
        <p:txBody>
          <a:bodyPr>
            <a:normAutofit/>
          </a:bodyPr>
          <a:lstStyle>
            <a:lvl1pPr>
              <a:lnSpc>
                <a:spcPct val="80000"/>
              </a:lnSpc>
              <a:defRPr sz="4800"/>
            </a:lvl1pPr>
          </a:lstStyle>
          <a:p>
            <a:r>
              <a:rPr lang="en-US" dirty="0"/>
              <a:t>Click to edit Master title style</a:t>
            </a:r>
          </a:p>
        </p:txBody>
      </p:sp>
      <p:sp>
        <p:nvSpPr>
          <p:cNvPr id="3" name="Content Placeholder 1">
            <a:extLst>
              <a:ext uri="{FF2B5EF4-FFF2-40B4-BE49-F238E27FC236}">
                <a16:creationId xmlns:a16="http://schemas.microsoft.com/office/drawing/2014/main" id="{04B56AE1-82F6-A27F-D6EE-66ED9B9A6556}"/>
              </a:ext>
            </a:extLst>
          </p:cNvPr>
          <p:cNvSpPr>
            <a:spLocks noGrp="1"/>
          </p:cNvSpPr>
          <p:nvPr>
            <p:ph sz="half" idx="1"/>
          </p:nvPr>
        </p:nvSpPr>
        <p:spPr>
          <a:xfrm>
            <a:off x="453275" y="1943100"/>
            <a:ext cx="4499725" cy="10287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5" name="Title 2">
            <a:extLst>
              <a:ext uri="{FF2B5EF4-FFF2-40B4-BE49-F238E27FC236}">
                <a16:creationId xmlns:a16="http://schemas.microsoft.com/office/drawing/2014/main" id="{B4F5E3C5-0B41-B72D-8EA6-EE5CE2143C79}"/>
              </a:ext>
            </a:extLst>
          </p:cNvPr>
          <p:cNvSpPr>
            <a:spLocks noGrp="1"/>
          </p:cNvSpPr>
          <p:nvPr>
            <p:ph sz="half" idx="16"/>
          </p:nvPr>
        </p:nvSpPr>
        <p:spPr>
          <a:xfrm>
            <a:off x="453275" y="3098859"/>
            <a:ext cx="4499725" cy="1454944"/>
          </a:xfrm>
        </p:spPr>
        <p:txBody>
          <a:bodyPr anchor="ctr" anchorCtr="0">
            <a:noAutofit/>
          </a:bodyPr>
          <a:lstStyle>
            <a:lvl1pPr marL="0" indent="0">
              <a:lnSpc>
                <a:spcPct val="80000"/>
              </a:lnSpc>
              <a:buNone/>
              <a:defRPr sz="48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9" name="Content Placeholder 2">
            <a:extLst>
              <a:ext uri="{FF2B5EF4-FFF2-40B4-BE49-F238E27FC236}">
                <a16:creationId xmlns:a16="http://schemas.microsoft.com/office/drawing/2014/main" id="{A1AD8B5C-3C6E-D68C-B846-ABD765BAF8D4}"/>
              </a:ext>
            </a:extLst>
          </p:cNvPr>
          <p:cNvSpPr>
            <a:spLocks noGrp="1"/>
          </p:cNvSpPr>
          <p:nvPr>
            <p:ph sz="half" idx="14"/>
          </p:nvPr>
        </p:nvSpPr>
        <p:spPr>
          <a:xfrm>
            <a:off x="453275" y="4655403"/>
            <a:ext cx="4499725" cy="10287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0" name="Content Placeholder 3">
            <a:extLst>
              <a:ext uri="{FF2B5EF4-FFF2-40B4-BE49-F238E27FC236}">
                <a16:creationId xmlns:a16="http://schemas.microsoft.com/office/drawing/2014/main" id="{313A5D9F-96B4-9B1F-0914-72B54AC53CCB}"/>
              </a:ext>
            </a:extLst>
          </p:cNvPr>
          <p:cNvSpPr>
            <a:spLocks noGrp="1"/>
          </p:cNvSpPr>
          <p:nvPr>
            <p:ph sz="half" idx="15"/>
          </p:nvPr>
        </p:nvSpPr>
        <p:spPr>
          <a:xfrm>
            <a:off x="5717425" y="348853"/>
            <a:ext cx="5016500" cy="533530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4289144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1F371-528F-0113-4E79-25DA2A3ED98A}"/>
              </a:ext>
            </a:extLst>
          </p:cNvPr>
          <p:cNvSpPr>
            <a:spLocks noGrp="1"/>
          </p:cNvSpPr>
          <p:nvPr>
            <p:ph type="title"/>
          </p:nvPr>
        </p:nvSpPr>
        <p:spPr>
          <a:xfrm>
            <a:off x="453276" y="348852"/>
            <a:ext cx="5332670" cy="1432651"/>
          </a:xfrm>
        </p:spPr>
        <p:txBody>
          <a:bodyPr/>
          <a:lstStyle/>
          <a:p>
            <a:r>
              <a:rPr lang="en-US" dirty="0"/>
              <a:t>Click to edit Master title style</a:t>
            </a:r>
          </a:p>
        </p:txBody>
      </p:sp>
      <p:sp>
        <p:nvSpPr>
          <p:cNvPr id="7" name="Picture Placeholder 6">
            <a:extLst>
              <a:ext uri="{FF2B5EF4-FFF2-40B4-BE49-F238E27FC236}">
                <a16:creationId xmlns:a16="http://schemas.microsoft.com/office/drawing/2014/main" id="{B2974E15-7FCE-83C0-E5B4-4633C9B0718B}"/>
              </a:ext>
            </a:extLst>
          </p:cNvPr>
          <p:cNvSpPr>
            <a:spLocks noGrp="1"/>
          </p:cNvSpPr>
          <p:nvPr>
            <p:ph type="pic" sz="quarter" idx="13"/>
          </p:nvPr>
        </p:nvSpPr>
        <p:spPr>
          <a:xfrm>
            <a:off x="6096000" y="18256"/>
            <a:ext cx="6096000" cy="6839744"/>
          </a:xfrm>
        </p:spPr>
        <p:txBody>
          <a:bodyPr/>
          <a:lstStyle/>
          <a:p>
            <a:endParaRPr lang="en-US"/>
          </a:p>
        </p:txBody>
      </p:sp>
      <p:sp>
        <p:nvSpPr>
          <p:cNvPr id="5" name="Slide Number Placeholder 4">
            <a:extLst>
              <a:ext uri="{FF2B5EF4-FFF2-40B4-BE49-F238E27FC236}">
                <a16:creationId xmlns:a16="http://schemas.microsoft.com/office/drawing/2014/main" id="{16B784DC-6E1B-BB0E-4741-BE3223BC59C2}"/>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031811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34E053A-EDC9-490E-8845-8548C298E44B}"/>
              </a:ext>
            </a:extLst>
          </p:cNvPr>
          <p:cNvSpPr>
            <a:spLocks noGrp="1"/>
          </p:cNvSpPr>
          <p:nvPr>
            <p:ph type="sldNum" sz="quarter" idx="10"/>
          </p:nvPr>
        </p:nvSpPr>
        <p:spPr>
          <a:xfrm>
            <a:off x="11553407" y="6474620"/>
            <a:ext cx="618244" cy="365125"/>
          </a:xfrm>
        </p:spPr>
        <p:txBody>
          <a:bodyPr/>
          <a:lstStyle>
            <a:lvl1pPr>
              <a:defRPr>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49154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F9EC1-3B01-B796-3303-D56BFF03BB93}"/>
              </a:ext>
            </a:extLst>
          </p:cNvPr>
          <p:cNvSpPr>
            <a:spLocks noGrp="1"/>
          </p:cNvSpPr>
          <p:nvPr>
            <p:ph type="title"/>
          </p:nvPr>
        </p:nvSpPr>
        <p:spPr>
          <a:xfrm>
            <a:off x="453275" y="348852"/>
            <a:ext cx="3445625" cy="1987948"/>
          </a:xfrm>
        </p:spPr>
        <p:txBody>
          <a:bodyPr/>
          <a:lstStyle/>
          <a:p>
            <a:r>
              <a:rPr lang="en-US" dirty="0"/>
              <a:t>Click to edit Master title style</a:t>
            </a:r>
          </a:p>
        </p:txBody>
      </p:sp>
      <p:sp>
        <p:nvSpPr>
          <p:cNvPr id="5" name="Chart Placeholder 4">
            <a:extLst>
              <a:ext uri="{FF2B5EF4-FFF2-40B4-BE49-F238E27FC236}">
                <a16:creationId xmlns:a16="http://schemas.microsoft.com/office/drawing/2014/main" id="{734FAC6B-DE8A-C0B0-226A-381833404529}"/>
              </a:ext>
            </a:extLst>
          </p:cNvPr>
          <p:cNvSpPr>
            <a:spLocks noGrp="1"/>
          </p:cNvSpPr>
          <p:nvPr>
            <p:ph type="chart" sz="quarter" idx="11"/>
          </p:nvPr>
        </p:nvSpPr>
        <p:spPr>
          <a:xfrm>
            <a:off x="4445000" y="348852"/>
            <a:ext cx="6523875" cy="5620148"/>
          </a:xfrm>
        </p:spPr>
        <p:txBody>
          <a:bodyPr/>
          <a:lstStyle/>
          <a:p>
            <a:endParaRPr lang="en-US"/>
          </a:p>
        </p:txBody>
      </p:sp>
      <p:sp>
        <p:nvSpPr>
          <p:cNvPr id="7" name="Slide Number Placeholder 2">
            <a:extLst>
              <a:ext uri="{FF2B5EF4-FFF2-40B4-BE49-F238E27FC236}">
                <a16:creationId xmlns:a16="http://schemas.microsoft.com/office/drawing/2014/main" id="{5A20ED93-E24E-4202-82DF-1D07DA33A22C}"/>
              </a:ext>
            </a:extLst>
          </p:cNvPr>
          <p:cNvSpPr>
            <a:spLocks noGrp="1"/>
          </p:cNvSpPr>
          <p:nvPr>
            <p:ph type="sldNum" sz="quarter" idx="10"/>
          </p:nvPr>
        </p:nvSpPr>
        <p:spPr>
          <a:xfrm>
            <a:off x="11553407" y="6474620"/>
            <a:ext cx="618244" cy="365125"/>
          </a:xfrm>
        </p:spPr>
        <p:txBody>
          <a:bodyPr/>
          <a:lstStyle>
            <a:lvl1pPr>
              <a:defRPr>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879450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Left Top Title_yellow ba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3BF1C-7FD8-420A-B6A6-863ED0C8D684}"/>
              </a:ext>
            </a:extLst>
          </p:cNvPr>
          <p:cNvSpPr>
            <a:spLocks noGrp="1"/>
          </p:cNvSpPr>
          <p:nvPr>
            <p:ph type="title"/>
          </p:nvPr>
        </p:nvSpPr>
        <p:spPr>
          <a:xfrm>
            <a:off x="341024" y="315884"/>
            <a:ext cx="11359140" cy="590204"/>
          </a:xfrm>
        </p:spPr>
        <p:txBody>
          <a:bodyPr anchor="ctr"/>
          <a:lstStyle>
            <a:lvl1pPr>
              <a:defRPr sz="4000">
                <a:solidFill>
                  <a:schemeClr val="tx1"/>
                </a:solidFill>
              </a:defRPr>
            </a:lvl1pPr>
          </a:lstStyle>
          <a:p>
            <a:r>
              <a:rPr lang="en-US" dirty="0"/>
              <a:t>Click to edit Master title style</a:t>
            </a:r>
          </a:p>
        </p:txBody>
      </p:sp>
      <p:sp>
        <p:nvSpPr>
          <p:cNvPr id="3" name="Rectangle 2">
            <a:extLst>
              <a:ext uri="{FF2B5EF4-FFF2-40B4-BE49-F238E27FC236}">
                <a16:creationId xmlns:a16="http://schemas.microsoft.com/office/drawing/2014/main" id="{5A3F7BF3-FD5B-4EB8-9EAE-9E6FAC8AECAA}"/>
              </a:ext>
            </a:extLst>
          </p:cNvPr>
          <p:cNvSpPr/>
          <p:nvPr userDrawn="1"/>
        </p:nvSpPr>
        <p:spPr>
          <a:xfrm>
            <a:off x="427359" y="906088"/>
            <a:ext cx="1329300" cy="150475"/>
          </a:xfrm>
          <a:prstGeom prst="rect">
            <a:avLst/>
          </a:prstGeom>
          <a:solidFill>
            <a:srgbClr val="FFC5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8093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908DB23C-9111-CBC7-828B-9485EB76AB5F}"/>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250422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pic>
        <p:nvPicPr>
          <p:cNvPr id="8" name="Picture 7" descr="A close-up of a logo&#10;&#10;AI-generated content may be incorrect.">
            <a:extLst>
              <a:ext uri="{FF2B5EF4-FFF2-40B4-BE49-F238E27FC236}">
                <a16:creationId xmlns:a16="http://schemas.microsoft.com/office/drawing/2014/main" id="{795D8636-FFDC-CED0-BE97-C6515FB0B3BF}"/>
              </a:ext>
            </a:extLst>
          </p:cNvPr>
          <p:cNvPicPr>
            <a:picLocks noChangeAspect="1"/>
          </p:cNvPicPr>
          <p:nvPr userDrawn="1"/>
        </p:nvPicPr>
        <p:blipFill>
          <a:blip r:embed="rId3"/>
          <a:stretch>
            <a:fillRect/>
          </a:stretch>
        </p:blipFill>
        <p:spPr>
          <a:xfrm>
            <a:off x="814752" y="720207"/>
            <a:ext cx="3029505" cy="712237"/>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A6A9823E-F61A-C7BF-96DD-A3CDFC1B12B3}"/>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1269717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D6C8FFB-4FBB-EDA4-1914-6BBB4FD5FD6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1516328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oals">
    <p:bg>
      <p:bgPr>
        <a:solidFill>
          <a:srgbClr val="FFF3A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79D611-5217-4540-A083-44E5C44A63B4}"/>
              </a:ext>
            </a:extLst>
          </p:cNvPr>
          <p:cNvSpPr/>
          <p:nvPr userDrawn="1"/>
        </p:nvSpPr>
        <p:spPr>
          <a:xfrm>
            <a:off x="0" y="0"/>
            <a:ext cx="12192000" cy="6839745"/>
          </a:xfrm>
          <a:prstGeom prst="rect">
            <a:avLst/>
          </a:prstGeom>
          <a:solidFill>
            <a:srgbClr val="013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21CD6D-6F74-61A2-C2AC-DD3A232910CB}"/>
              </a:ext>
            </a:extLst>
          </p:cNvPr>
          <p:cNvSpPr>
            <a:spLocks noGrp="1"/>
          </p:cNvSpPr>
          <p:nvPr>
            <p:ph type="title"/>
          </p:nvPr>
        </p:nvSpPr>
        <p:spPr>
          <a:xfrm>
            <a:off x="453276" y="400609"/>
            <a:ext cx="4425962" cy="1325563"/>
          </a:xfrm>
        </p:spPr>
        <p:txBody>
          <a:bodyPr>
            <a:normAutofit/>
          </a:bodyPr>
          <a:lstStyle>
            <a:lvl1pPr>
              <a:defRPr sz="4400">
                <a:solidFill>
                  <a:srgbClr val="FFD82D"/>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BD78F9EE-3521-97D7-574B-8F7383A73F93}"/>
              </a:ext>
            </a:extLst>
          </p:cNvPr>
          <p:cNvSpPr>
            <a:spLocks noGrp="1"/>
          </p:cNvSpPr>
          <p:nvPr>
            <p:ph type="body" sz="quarter" idx="12"/>
          </p:nvPr>
        </p:nvSpPr>
        <p:spPr>
          <a:xfrm>
            <a:off x="5103530" y="378687"/>
            <a:ext cx="6926545" cy="1371390"/>
          </a:xfrm>
        </p:spPr>
        <p:txBody>
          <a:bodyPr anchor="ctr" anchorCtr="0">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6" name="Straight Connector 5">
            <a:extLst>
              <a:ext uri="{FF2B5EF4-FFF2-40B4-BE49-F238E27FC236}">
                <a16:creationId xmlns:a16="http://schemas.microsoft.com/office/drawing/2014/main" id="{908A98EC-9C9D-B1D1-3681-2ED95F02DC27}"/>
              </a:ext>
            </a:extLst>
          </p:cNvPr>
          <p:cNvCxnSpPr>
            <a:cxnSpLocks/>
          </p:cNvCxnSpPr>
          <p:nvPr userDrawn="1"/>
        </p:nvCxnSpPr>
        <p:spPr>
          <a:xfrm>
            <a:off x="0" y="2094619"/>
            <a:ext cx="12510052" cy="0"/>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8" name="Content Placeholder 11">
            <a:extLst>
              <a:ext uri="{FF2B5EF4-FFF2-40B4-BE49-F238E27FC236}">
                <a16:creationId xmlns:a16="http://schemas.microsoft.com/office/drawing/2014/main" id="{E0661FE1-D3C4-7EC4-5078-29AB39C62624}"/>
              </a:ext>
            </a:extLst>
          </p:cNvPr>
          <p:cNvSpPr>
            <a:spLocks noGrp="1"/>
          </p:cNvSpPr>
          <p:nvPr>
            <p:ph sz="quarter" idx="23" hasCustomPrompt="1"/>
          </p:nvPr>
        </p:nvSpPr>
        <p:spPr>
          <a:xfrm>
            <a:off x="453276"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a:t>
            </a:r>
          </a:p>
        </p:txBody>
      </p:sp>
      <p:sp>
        <p:nvSpPr>
          <p:cNvPr id="13" name="Content Placeholder 11">
            <a:extLst>
              <a:ext uri="{FF2B5EF4-FFF2-40B4-BE49-F238E27FC236}">
                <a16:creationId xmlns:a16="http://schemas.microsoft.com/office/drawing/2014/main" id="{CDEB8065-8EF9-503B-A498-8C7C47A401B4}"/>
              </a:ext>
            </a:extLst>
          </p:cNvPr>
          <p:cNvSpPr>
            <a:spLocks noGrp="1"/>
          </p:cNvSpPr>
          <p:nvPr>
            <p:ph sz="quarter" idx="14"/>
          </p:nvPr>
        </p:nvSpPr>
        <p:spPr>
          <a:xfrm>
            <a:off x="454026"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2" name="Content Placeholder 11">
            <a:extLst>
              <a:ext uri="{FF2B5EF4-FFF2-40B4-BE49-F238E27FC236}">
                <a16:creationId xmlns:a16="http://schemas.microsoft.com/office/drawing/2014/main" id="{3E345753-DFBC-756F-1D61-7A4BB6E6FAB0}"/>
              </a:ext>
            </a:extLst>
          </p:cNvPr>
          <p:cNvSpPr>
            <a:spLocks noGrp="1"/>
          </p:cNvSpPr>
          <p:nvPr>
            <p:ph sz="quarter" idx="13"/>
          </p:nvPr>
        </p:nvSpPr>
        <p:spPr>
          <a:xfrm>
            <a:off x="454026"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3" name="Content Placeholder 11">
            <a:extLst>
              <a:ext uri="{FF2B5EF4-FFF2-40B4-BE49-F238E27FC236}">
                <a16:creationId xmlns:a16="http://schemas.microsoft.com/office/drawing/2014/main" id="{FECD5C60-E99F-0409-8D4C-9988E9BE8DB3}"/>
              </a:ext>
            </a:extLst>
          </p:cNvPr>
          <p:cNvSpPr>
            <a:spLocks noGrp="1"/>
          </p:cNvSpPr>
          <p:nvPr>
            <p:ph sz="quarter" idx="24" hasCustomPrompt="1"/>
          </p:nvPr>
        </p:nvSpPr>
        <p:spPr>
          <a:xfrm>
            <a:off x="276452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15" name="Content Placeholder 11">
            <a:extLst>
              <a:ext uri="{FF2B5EF4-FFF2-40B4-BE49-F238E27FC236}">
                <a16:creationId xmlns:a16="http://schemas.microsoft.com/office/drawing/2014/main" id="{412A80A0-C576-4A11-AF85-B5F84DBD6E04}"/>
              </a:ext>
            </a:extLst>
          </p:cNvPr>
          <p:cNvSpPr>
            <a:spLocks noGrp="1"/>
          </p:cNvSpPr>
          <p:nvPr>
            <p:ph sz="quarter" idx="16"/>
          </p:nvPr>
        </p:nvSpPr>
        <p:spPr>
          <a:xfrm>
            <a:off x="2778778"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4" name="Content Placeholder 11">
            <a:extLst>
              <a:ext uri="{FF2B5EF4-FFF2-40B4-BE49-F238E27FC236}">
                <a16:creationId xmlns:a16="http://schemas.microsoft.com/office/drawing/2014/main" id="{73C08866-8817-5D54-2CFB-3164EAD81B0A}"/>
              </a:ext>
            </a:extLst>
          </p:cNvPr>
          <p:cNvSpPr>
            <a:spLocks noGrp="1"/>
          </p:cNvSpPr>
          <p:nvPr>
            <p:ph sz="quarter" idx="15"/>
          </p:nvPr>
        </p:nvSpPr>
        <p:spPr>
          <a:xfrm>
            <a:off x="2778778"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4" name="Content Placeholder 11">
            <a:extLst>
              <a:ext uri="{FF2B5EF4-FFF2-40B4-BE49-F238E27FC236}">
                <a16:creationId xmlns:a16="http://schemas.microsoft.com/office/drawing/2014/main" id="{8A908875-FA07-C68A-BF31-BDC3260A28A2}"/>
              </a:ext>
            </a:extLst>
          </p:cNvPr>
          <p:cNvSpPr>
            <a:spLocks noGrp="1"/>
          </p:cNvSpPr>
          <p:nvPr>
            <p:ph sz="quarter" idx="25" hasCustomPrompt="1"/>
          </p:nvPr>
        </p:nvSpPr>
        <p:spPr>
          <a:xfrm>
            <a:off x="5086984"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3</a:t>
            </a:r>
          </a:p>
        </p:txBody>
      </p:sp>
      <p:sp>
        <p:nvSpPr>
          <p:cNvPr id="17" name="Content Placeholder 11">
            <a:extLst>
              <a:ext uri="{FF2B5EF4-FFF2-40B4-BE49-F238E27FC236}">
                <a16:creationId xmlns:a16="http://schemas.microsoft.com/office/drawing/2014/main" id="{BAC1378D-890A-EFC5-282E-84F7C68BBB1C}"/>
              </a:ext>
            </a:extLst>
          </p:cNvPr>
          <p:cNvSpPr>
            <a:spLocks noGrp="1"/>
          </p:cNvSpPr>
          <p:nvPr>
            <p:ph sz="quarter" idx="18"/>
          </p:nvPr>
        </p:nvSpPr>
        <p:spPr>
          <a:xfrm>
            <a:off x="5103530"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6" name="Content Placeholder 11">
            <a:extLst>
              <a:ext uri="{FF2B5EF4-FFF2-40B4-BE49-F238E27FC236}">
                <a16:creationId xmlns:a16="http://schemas.microsoft.com/office/drawing/2014/main" id="{CFA0637C-C618-9511-5260-FE222A1B7DBD}"/>
              </a:ext>
            </a:extLst>
          </p:cNvPr>
          <p:cNvSpPr>
            <a:spLocks noGrp="1"/>
          </p:cNvSpPr>
          <p:nvPr>
            <p:ph sz="quarter" idx="17"/>
          </p:nvPr>
        </p:nvSpPr>
        <p:spPr>
          <a:xfrm>
            <a:off x="5103530"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5" name="Content Placeholder 11">
            <a:extLst>
              <a:ext uri="{FF2B5EF4-FFF2-40B4-BE49-F238E27FC236}">
                <a16:creationId xmlns:a16="http://schemas.microsoft.com/office/drawing/2014/main" id="{D4E06DE5-B2BD-B39A-899F-B5C8F75C44E6}"/>
              </a:ext>
            </a:extLst>
          </p:cNvPr>
          <p:cNvSpPr>
            <a:spLocks noGrp="1"/>
          </p:cNvSpPr>
          <p:nvPr>
            <p:ph sz="quarter" idx="26" hasCustomPrompt="1"/>
          </p:nvPr>
        </p:nvSpPr>
        <p:spPr>
          <a:xfrm>
            <a:off x="7415057"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4</a:t>
            </a:r>
          </a:p>
        </p:txBody>
      </p:sp>
      <p:sp>
        <p:nvSpPr>
          <p:cNvPr id="19" name="Content Placeholder 11">
            <a:extLst>
              <a:ext uri="{FF2B5EF4-FFF2-40B4-BE49-F238E27FC236}">
                <a16:creationId xmlns:a16="http://schemas.microsoft.com/office/drawing/2014/main" id="{BC209260-0690-3E83-C0EA-48BC7E338569}"/>
              </a:ext>
            </a:extLst>
          </p:cNvPr>
          <p:cNvSpPr>
            <a:spLocks noGrp="1"/>
          </p:cNvSpPr>
          <p:nvPr>
            <p:ph sz="quarter" idx="20"/>
          </p:nvPr>
        </p:nvSpPr>
        <p:spPr>
          <a:xfrm>
            <a:off x="7428282"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8" name="Content Placeholder 11">
            <a:extLst>
              <a:ext uri="{FF2B5EF4-FFF2-40B4-BE49-F238E27FC236}">
                <a16:creationId xmlns:a16="http://schemas.microsoft.com/office/drawing/2014/main" id="{D84B46CE-B58F-E66F-59BE-A42F25259527}"/>
              </a:ext>
            </a:extLst>
          </p:cNvPr>
          <p:cNvSpPr>
            <a:spLocks noGrp="1"/>
          </p:cNvSpPr>
          <p:nvPr>
            <p:ph sz="quarter" idx="19"/>
          </p:nvPr>
        </p:nvSpPr>
        <p:spPr>
          <a:xfrm>
            <a:off x="7428282"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6" name="Content Placeholder 11">
            <a:extLst>
              <a:ext uri="{FF2B5EF4-FFF2-40B4-BE49-F238E27FC236}">
                <a16:creationId xmlns:a16="http://schemas.microsoft.com/office/drawing/2014/main" id="{78C2073B-96D9-A705-7FEF-997CC496221D}"/>
              </a:ext>
            </a:extLst>
          </p:cNvPr>
          <p:cNvSpPr>
            <a:spLocks noGrp="1"/>
          </p:cNvSpPr>
          <p:nvPr>
            <p:ph sz="quarter" idx="27" hasCustomPrompt="1"/>
          </p:nvPr>
        </p:nvSpPr>
        <p:spPr>
          <a:xfrm>
            <a:off x="974313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5</a:t>
            </a:r>
          </a:p>
        </p:txBody>
      </p:sp>
      <p:sp>
        <p:nvSpPr>
          <p:cNvPr id="21" name="Content Placeholder 11">
            <a:extLst>
              <a:ext uri="{FF2B5EF4-FFF2-40B4-BE49-F238E27FC236}">
                <a16:creationId xmlns:a16="http://schemas.microsoft.com/office/drawing/2014/main" id="{85D557FE-392A-864B-96C1-0B06AB83D8D8}"/>
              </a:ext>
            </a:extLst>
          </p:cNvPr>
          <p:cNvSpPr>
            <a:spLocks noGrp="1"/>
          </p:cNvSpPr>
          <p:nvPr>
            <p:ph sz="quarter" idx="22"/>
          </p:nvPr>
        </p:nvSpPr>
        <p:spPr>
          <a:xfrm>
            <a:off x="9753034"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20" name="Content Placeholder 11">
            <a:extLst>
              <a:ext uri="{FF2B5EF4-FFF2-40B4-BE49-F238E27FC236}">
                <a16:creationId xmlns:a16="http://schemas.microsoft.com/office/drawing/2014/main" id="{9EF0E9C6-2E03-B67C-BCDE-0338BD8D6EF2}"/>
              </a:ext>
            </a:extLst>
          </p:cNvPr>
          <p:cNvSpPr>
            <a:spLocks noGrp="1"/>
          </p:cNvSpPr>
          <p:nvPr>
            <p:ph sz="quarter" idx="21"/>
          </p:nvPr>
        </p:nvSpPr>
        <p:spPr>
          <a:xfrm>
            <a:off x="9753034"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Slide Number Placeholder 2">
            <a:extLst>
              <a:ext uri="{FF2B5EF4-FFF2-40B4-BE49-F238E27FC236}">
                <a16:creationId xmlns:a16="http://schemas.microsoft.com/office/drawing/2014/main" id="{65E8D19A-1E2F-E501-0CD9-451738C696DC}"/>
              </a:ext>
            </a:extLst>
          </p:cNvPr>
          <p:cNvSpPr>
            <a:spLocks noGrp="1"/>
          </p:cNvSpPr>
          <p:nvPr>
            <p:ph type="sldNum" sz="quarter" idx="10"/>
          </p:nvPr>
        </p:nvSpPr>
        <p:spPr/>
        <p:txBody>
          <a:bodyPr/>
          <a:lstStyle>
            <a:lvl1pPr>
              <a:defRPr>
                <a:solidFill>
                  <a:schemeClr val="bg1"/>
                </a:solidFill>
              </a:defRPr>
            </a:lvl1pPr>
          </a:lstStyle>
          <a:p>
            <a:fld id="{6D9A7562-078F-0443-99CB-13A7936AC4A7}" type="slidenum">
              <a:rPr lang="en-US" smtClean="0"/>
              <a:pPr/>
              <a:t>‹#›</a:t>
            </a:fld>
            <a:endParaRPr lang="en-US" dirty="0"/>
          </a:p>
        </p:txBody>
      </p:sp>
      <p:sp>
        <p:nvSpPr>
          <p:cNvPr id="4" name="TextBox 3">
            <a:extLst>
              <a:ext uri="{FF2B5EF4-FFF2-40B4-BE49-F238E27FC236}">
                <a16:creationId xmlns:a16="http://schemas.microsoft.com/office/drawing/2014/main" id="{B0066BB0-2B9C-4BA3-B224-B93C4FFEDCBA}"/>
              </a:ext>
            </a:extLst>
          </p:cNvPr>
          <p:cNvSpPr txBox="1"/>
          <p:nvPr userDrawn="1"/>
        </p:nvSpPr>
        <p:spPr>
          <a:xfrm>
            <a:off x="9246828" y="6526377"/>
            <a:ext cx="4193540" cy="261610"/>
          </a:xfrm>
          <a:prstGeom prst="rect">
            <a:avLst/>
          </a:prstGeom>
          <a:noFill/>
        </p:spPr>
        <p:txBody>
          <a:bodyPr wrap="square" rtlCol="0">
            <a:spAutoFit/>
          </a:bodyPr>
          <a:lstStyle/>
          <a:p>
            <a:r>
              <a:rPr lang="en-US" sz="1050" spc="300" dirty="0">
                <a:solidFill>
                  <a:schemeClr val="bg1"/>
                </a:solidFill>
              </a:rPr>
              <a:t>UNIVERSITY OF ROCHESTER</a:t>
            </a:r>
          </a:p>
        </p:txBody>
      </p:sp>
    </p:spTree>
    <p:extLst>
      <p:ext uri="{BB962C8B-B14F-4D97-AF65-F5344CB8AC3E}">
        <p14:creationId xmlns:p14="http://schemas.microsoft.com/office/powerpoint/2010/main" val="250692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FDD6B2A-C175-E778-7311-0D184D298851}"/>
              </a:ext>
            </a:extLst>
          </p:cNvPr>
          <p:cNvPicPr>
            <a:picLocks noChangeAspect="1"/>
          </p:cNvPicPr>
          <p:nvPr userDrawn="1"/>
        </p:nvPicPr>
        <p:blipFill>
          <a:blip r:embed="rId2"/>
          <a:srcRect/>
          <a:stretch/>
        </p:blipFill>
        <p:spPr>
          <a:xfrm>
            <a:off x="0" y="240"/>
            <a:ext cx="12192000" cy="6858000"/>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490556" y="2139731"/>
            <a:ext cx="4912717" cy="2387600"/>
          </a:xfrm>
        </p:spPr>
        <p:txBody>
          <a:bodyPr anchor="b">
            <a:normAutofit/>
          </a:bodyPr>
          <a:lstStyle>
            <a:lvl1pPr algn="l">
              <a:lnSpc>
                <a:spcPct val="80000"/>
              </a:lnSpc>
              <a:defRPr sz="6600">
                <a:solidFill>
                  <a:schemeClr val="bg1"/>
                </a:solidFill>
                <a:latin typeface="+mj-lt"/>
              </a:defRPr>
            </a:lvl1pPr>
          </a:lstStyle>
          <a:p>
            <a:r>
              <a:rPr lang="en-US" dirty="0"/>
              <a:t>Click to edit Master title style</a:t>
            </a:r>
          </a:p>
        </p:txBody>
      </p:sp>
      <p:sp>
        <p:nvSpPr>
          <p:cNvPr id="5" name="Subtitle 2">
            <a:extLst>
              <a:ext uri="{FF2B5EF4-FFF2-40B4-BE49-F238E27FC236}">
                <a16:creationId xmlns:a16="http://schemas.microsoft.com/office/drawing/2014/main" id="{100D8C48-42D3-A3E0-D36B-1EFFE235331D}"/>
              </a:ext>
            </a:extLst>
          </p:cNvPr>
          <p:cNvSpPr>
            <a:spLocks noGrp="1"/>
          </p:cNvSpPr>
          <p:nvPr>
            <p:ph type="subTitle" idx="1"/>
          </p:nvPr>
        </p:nvSpPr>
        <p:spPr>
          <a:xfrm>
            <a:off x="490556" y="4619406"/>
            <a:ext cx="4322513" cy="1206359"/>
          </a:xfrm>
        </p:spPr>
        <p:txBody>
          <a:bodyPr>
            <a:normAutofit/>
          </a:bodyPr>
          <a:lstStyle>
            <a:lvl1pPr marL="0" indent="0" algn="l">
              <a:buNone/>
              <a:defRPr sz="2800" b="0" i="0">
                <a:solidFill>
                  <a:schemeClr val="bg1"/>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3936A6E9-1BEB-6E38-737D-30AD7F6B1B1F}"/>
              </a:ext>
            </a:extLst>
          </p:cNvPr>
          <p:cNvSpPr>
            <a:spLocks noGrp="1"/>
          </p:cNvSpPr>
          <p:nvPr>
            <p:ph type="sldNum" sz="quarter" idx="4"/>
          </p:nvPr>
        </p:nvSpPr>
        <p:spPr>
          <a:xfrm>
            <a:off x="9448800" y="6474620"/>
            <a:ext cx="2743200" cy="365125"/>
          </a:xfrm>
          <a:prstGeom prst="rect">
            <a:avLst/>
          </a:prstGeom>
        </p:spPr>
        <p:txBody>
          <a:bodyPr vert="horz" lIns="91440" tIns="45720" rIns="91440" bIns="45720" rtlCol="0" anchor="ctr"/>
          <a:lstStyle>
            <a:lvl1pPr algn="r">
              <a:defRPr sz="1800">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9524272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rgbClr val="FFD82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12" name="slide number 1">
            <a:extLst>
              <a:ext uri="{FF2B5EF4-FFF2-40B4-BE49-F238E27FC236}">
                <a16:creationId xmlns:a16="http://schemas.microsoft.com/office/drawing/2014/main" id="{9ED5063D-FDE3-4912-2EC7-1C3730DB3069}"/>
              </a:ext>
            </a:extLst>
          </p:cNvPr>
          <p:cNvSpPr>
            <a:spLocks noGrp="1"/>
          </p:cNvSpPr>
          <p:nvPr>
            <p:ph idx="18" hasCustomPrompt="1"/>
          </p:nvPr>
        </p:nvSpPr>
        <p:spPr>
          <a:xfrm>
            <a:off x="501041" y="157210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3" name="TOC 1">
            <a:extLst>
              <a:ext uri="{FF2B5EF4-FFF2-40B4-BE49-F238E27FC236}">
                <a16:creationId xmlns:a16="http://schemas.microsoft.com/office/drawing/2014/main" id="{6D6C8FFB-4FBB-EDA4-1914-6BBB4FD5FD63}"/>
              </a:ext>
            </a:extLst>
          </p:cNvPr>
          <p:cNvSpPr>
            <a:spLocks noGrp="1"/>
          </p:cNvSpPr>
          <p:nvPr>
            <p:ph idx="1" hasCustomPrompt="1"/>
          </p:nvPr>
        </p:nvSpPr>
        <p:spPr>
          <a:xfrm>
            <a:off x="1941534" y="157210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3" name="slide number 2">
            <a:extLst>
              <a:ext uri="{FF2B5EF4-FFF2-40B4-BE49-F238E27FC236}">
                <a16:creationId xmlns:a16="http://schemas.microsoft.com/office/drawing/2014/main" id="{5FB1DEB9-00AD-E69F-FD86-EA96B9A88AD5}"/>
              </a:ext>
            </a:extLst>
          </p:cNvPr>
          <p:cNvSpPr>
            <a:spLocks noGrp="1"/>
          </p:cNvSpPr>
          <p:nvPr>
            <p:ph idx="19" hasCustomPrompt="1"/>
          </p:nvPr>
        </p:nvSpPr>
        <p:spPr>
          <a:xfrm>
            <a:off x="501041" y="2263772"/>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7" name="TOC 2">
            <a:extLst>
              <a:ext uri="{FF2B5EF4-FFF2-40B4-BE49-F238E27FC236}">
                <a16:creationId xmlns:a16="http://schemas.microsoft.com/office/drawing/2014/main" id="{087E296D-B5F7-FF47-EE43-1E4BDD463F4D}"/>
              </a:ext>
            </a:extLst>
          </p:cNvPr>
          <p:cNvSpPr>
            <a:spLocks noGrp="1"/>
          </p:cNvSpPr>
          <p:nvPr>
            <p:ph idx="13" hasCustomPrompt="1"/>
          </p:nvPr>
        </p:nvSpPr>
        <p:spPr>
          <a:xfrm>
            <a:off x="1941534" y="2263772"/>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4" name="slide number 3">
            <a:extLst>
              <a:ext uri="{FF2B5EF4-FFF2-40B4-BE49-F238E27FC236}">
                <a16:creationId xmlns:a16="http://schemas.microsoft.com/office/drawing/2014/main" id="{FF830301-B4CF-9D0C-F41D-E2AB025B3AB8}"/>
              </a:ext>
            </a:extLst>
          </p:cNvPr>
          <p:cNvSpPr>
            <a:spLocks noGrp="1"/>
          </p:cNvSpPr>
          <p:nvPr>
            <p:ph idx="20" hasCustomPrompt="1"/>
          </p:nvPr>
        </p:nvSpPr>
        <p:spPr>
          <a:xfrm>
            <a:off x="501041" y="2955439"/>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8" name="TOC 3">
            <a:extLst>
              <a:ext uri="{FF2B5EF4-FFF2-40B4-BE49-F238E27FC236}">
                <a16:creationId xmlns:a16="http://schemas.microsoft.com/office/drawing/2014/main" id="{0340220A-A6E7-289B-F1EE-16C6F04C7CF2}"/>
              </a:ext>
            </a:extLst>
          </p:cNvPr>
          <p:cNvSpPr>
            <a:spLocks noGrp="1"/>
          </p:cNvSpPr>
          <p:nvPr>
            <p:ph idx="14" hasCustomPrompt="1"/>
          </p:nvPr>
        </p:nvSpPr>
        <p:spPr>
          <a:xfrm>
            <a:off x="1941534" y="2955439"/>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5" name="slide number 4">
            <a:extLst>
              <a:ext uri="{FF2B5EF4-FFF2-40B4-BE49-F238E27FC236}">
                <a16:creationId xmlns:a16="http://schemas.microsoft.com/office/drawing/2014/main" id="{1166825C-0597-5BFE-6DA5-4B7ABB903187}"/>
              </a:ext>
            </a:extLst>
          </p:cNvPr>
          <p:cNvSpPr>
            <a:spLocks noGrp="1"/>
          </p:cNvSpPr>
          <p:nvPr>
            <p:ph idx="21" hasCustomPrompt="1"/>
          </p:nvPr>
        </p:nvSpPr>
        <p:spPr>
          <a:xfrm>
            <a:off x="501041" y="3678640"/>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9" name="TOC 4">
            <a:extLst>
              <a:ext uri="{FF2B5EF4-FFF2-40B4-BE49-F238E27FC236}">
                <a16:creationId xmlns:a16="http://schemas.microsoft.com/office/drawing/2014/main" id="{6552CB3A-FEF0-C1C8-E93D-3087B96118E2}"/>
              </a:ext>
            </a:extLst>
          </p:cNvPr>
          <p:cNvSpPr>
            <a:spLocks noGrp="1"/>
          </p:cNvSpPr>
          <p:nvPr>
            <p:ph idx="15" hasCustomPrompt="1"/>
          </p:nvPr>
        </p:nvSpPr>
        <p:spPr>
          <a:xfrm>
            <a:off x="1941534" y="3678640"/>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6" name="slide number 5">
            <a:extLst>
              <a:ext uri="{FF2B5EF4-FFF2-40B4-BE49-F238E27FC236}">
                <a16:creationId xmlns:a16="http://schemas.microsoft.com/office/drawing/2014/main" id="{B8CA45BA-6579-83FF-ED28-04184B6E7178}"/>
              </a:ext>
            </a:extLst>
          </p:cNvPr>
          <p:cNvSpPr>
            <a:spLocks noGrp="1"/>
          </p:cNvSpPr>
          <p:nvPr>
            <p:ph idx="22" hasCustomPrompt="1"/>
          </p:nvPr>
        </p:nvSpPr>
        <p:spPr>
          <a:xfrm>
            <a:off x="501041" y="436808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0" name="TOC 5">
            <a:extLst>
              <a:ext uri="{FF2B5EF4-FFF2-40B4-BE49-F238E27FC236}">
                <a16:creationId xmlns:a16="http://schemas.microsoft.com/office/drawing/2014/main" id="{E05DCA98-E553-18B8-ED16-6D670065193D}"/>
              </a:ext>
            </a:extLst>
          </p:cNvPr>
          <p:cNvSpPr>
            <a:spLocks noGrp="1"/>
          </p:cNvSpPr>
          <p:nvPr>
            <p:ph idx="16" hasCustomPrompt="1"/>
          </p:nvPr>
        </p:nvSpPr>
        <p:spPr>
          <a:xfrm>
            <a:off x="1941534" y="436808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7" name="slide number 6">
            <a:extLst>
              <a:ext uri="{FF2B5EF4-FFF2-40B4-BE49-F238E27FC236}">
                <a16:creationId xmlns:a16="http://schemas.microsoft.com/office/drawing/2014/main" id="{F648FE27-6891-2782-F32F-635D1687C85E}"/>
              </a:ext>
            </a:extLst>
          </p:cNvPr>
          <p:cNvSpPr>
            <a:spLocks noGrp="1"/>
          </p:cNvSpPr>
          <p:nvPr>
            <p:ph idx="23" hasCustomPrompt="1"/>
          </p:nvPr>
        </p:nvSpPr>
        <p:spPr>
          <a:xfrm>
            <a:off x="501041" y="5091286"/>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1" name="TOC 6">
            <a:extLst>
              <a:ext uri="{FF2B5EF4-FFF2-40B4-BE49-F238E27FC236}">
                <a16:creationId xmlns:a16="http://schemas.microsoft.com/office/drawing/2014/main" id="{CC146F2F-6C2A-D5B8-CB42-12499968D471}"/>
              </a:ext>
            </a:extLst>
          </p:cNvPr>
          <p:cNvSpPr>
            <a:spLocks noGrp="1"/>
          </p:cNvSpPr>
          <p:nvPr>
            <p:ph idx="17" hasCustomPrompt="1"/>
          </p:nvPr>
        </p:nvSpPr>
        <p:spPr>
          <a:xfrm>
            <a:off x="1941534" y="5091286"/>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2902842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35C662D-88C5-4CBA-B096-AAF869A4BD77}"/>
              </a:ext>
              <a:ext uri="{C183D7F6-B498-43B3-948B-1728B52AA6E4}">
                <adec:decorative xmlns:adec="http://schemas.microsoft.com/office/drawing/2017/decorative" val="1"/>
              </a:ext>
            </a:extLst>
          </p:cNvPr>
          <p:cNvPicPr>
            <a:picLocks noChangeAspect="1"/>
          </p:cNvPicPr>
          <p:nvPr userDrawn="1"/>
        </p:nvPicPr>
        <p:blipFill>
          <a:blip r:embed="rId2"/>
          <a:srcRect l="20646" t="41559" r="20912"/>
          <a:stretch>
            <a:fillRect/>
          </a:stretch>
        </p:blipFill>
        <p:spPr>
          <a:xfrm>
            <a:off x="-1" y="0"/>
            <a:ext cx="12192001" cy="6858480"/>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831850" y="768350"/>
            <a:ext cx="10515600" cy="2852737"/>
          </a:xfrm>
        </p:spPr>
        <p:txBody>
          <a:bodyPr anchor="b"/>
          <a:lstStyle>
            <a:lvl1pPr algn="ct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3C9FA20-489B-F4BF-4573-47F0D0D6F4E9}"/>
              </a:ext>
            </a:extLst>
          </p:cNvPr>
          <p:cNvSpPr>
            <a:spLocks noGrp="1"/>
          </p:cNvSpPr>
          <p:nvPr>
            <p:ph type="body" idx="1"/>
          </p:nvPr>
        </p:nvSpPr>
        <p:spPr>
          <a:xfrm>
            <a:off x="831850" y="3739596"/>
            <a:ext cx="10515600" cy="1500187"/>
          </a:xfrm>
        </p:spPr>
        <p:txBody>
          <a:bodyPr>
            <a:normAutofit/>
          </a:bodyPr>
          <a:lstStyle>
            <a:lvl1pPr marL="0" indent="0" algn="ctr">
              <a:buNone/>
              <a:defRPr sz="3200">
                <a:solidFill>
                  <a:srgbClr val="FFD82D"/>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7" name="TextBox 6">
            <a:extLst>
              <a:ext uri="{FF2B5EF4-FFF2-40B4-BE49-F238E27FC236}">
                <a16:creationId xmlns:a16="http://schemas.microsoft.com/office/drawing/2014/main" id="{7EB1D4AE-7829-8AC4-1BEA-E9670F0DC9D6}"/>
              </a:ext>
              <a:ext uri="{C183D7F6-B498-43B3-948B-1728B52AA6E4}">
                <adec:decorative xmlns:adec="http://schemas.microsoft.com/office/drawing/2017/decorative" val="1"/>
              </a:ext>
            </a:extLst>
          </p:cNvPr>
          <p:cNvSpPr txBox="1"/>
          <p:nvPr userDrawn="1"/>
        </p:nvSpPr>
        <p:spPr>
          <a:xfrm>
            <a:off x="9177255" y="6538269"/>
            <a:ext cx="4193540" cy="253916"/>
          </a:xfrm>
          <a:prstGeom prst="rect">
            <a:avLst/>
          </a:prstGeom>
          <a:noFill/>
        </p:spPr>
        <p:txBody>
          <a:bodyPr wrap="square" rtlCol="0">
            <a:spAutoFit/>
          </a:bodyPr>
          <a:lstStyle/>
          <a:p>
            <a:r>
              <a:rPr lang="en-US" sz="1050" spc="300" dirty="0">
                <a:solidFill>
                  <a:schemeClr val="bg1"/>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12958797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5787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7765538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5" name="Rectangle 4">
            <a:extLst>
              <a:ext uri="{FF2B5EF4-FFF2-40B4-BE49-F238E27FC236}">
                <a16:creationId xmlns:a16="http://schemas.microsoft.com/office/drawing/2014/main" id="{C2E81AA6-2F1C-82E9-DE1B-1F4948B196CB}"/>
              </a:ext>
              <a:ext uri="{C183D7F6-B498-43B3-948B-1728B52AA6E4}">
                <adec:decorative xmlns:adec="http://schemas.microsoft.com/office/drawing/2017/decorative" val="1"/>
              </a:ext>
            </a:extLst>
          </p:cNvPr>
          <p:cNvSpPr/>
          <p:nvPr userDrawn="1"/>
        </p:nvSpPr>
        <p:spPr>
          <a:xfrm>
            <a:off x="0" y="1163782"/>
            <a:ext cx="4197927" cy="5694218"/>
          </a:xfrm>
          <a:prstGeom prst="rect">
            <a:avLst/>
          </a:prstGeom>
          <a:solidFill>
            <a:srgbClr val="FFD8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3279140" cy="435133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4663440" y="1676341"/>
            <a:ext cx="630543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000317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3925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6">
            <a:extLst>
              <a:ext uri="{FF2B5EF4-FFF2-40B4-BE49-F238E27FC236}">
                <a16:creationId xmlns:a16="http://schemas.microsoft.com/office/drawing/2014/main" id="{D56D12FE-80CC-9C5E-CDAC-BCCAB2EEA1CB}"/>
              </a:ext>
            </a:extLst>
          </p:cNvPr>
          <p:cNvSpPr>
            <a:spLocks noGrp="1"/>
          </p:cNvSpPr>
          <p:nvPr>
            <p:ph type="pic" sz="quarter" idx="13"/>
          </p:nvPr>
        </p:nvSpPr>
        <p:spPr>
          <a:xfrm>
            <a:off x="6096000" y="1155469"/>
            <a:ext cx="6096000" cy="5702530"/>
          </a:xfrm>
        </p:spPr>
        <p:txBody>
          <a:bodyPr/>
          <a:lstStyle/>
          <a:p>
            <a:endParaRPr lang="en-US"/>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31919669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53D8CAA-99AD-D920-3F54-39F250912CD0}"/>
              </a:ext>
            </a:extLst>
          </p:cNvPr>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B3198E57-2B02-2DC2-2500-BCDC846046B9}"/>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6" name="body 1">
            <a:extLst>
              <a:ext uri="{FF2B5EF4-FFF2-40B4-BE49-F238E27FC236}">
                <a16:creationId xmlns:a16="http://schemas.microsoft.com/office/drawing/2014/main" id="{0A624B1C-FC85-381A-B853-D6C5AAA9D383}"/>
              </a:ext>
            </a:extLst>
          </p:cNvPr>
          <p:cNvSpPr>
            <a:spLocks noGrp="1"/>
          </p:cNvSpPr>
          <p:nvPr>
            <p:ph sz="half" idx="13"/>
          </p:nvPr>
        </p:nvSpPr>
        <p:spPr>
          <a:xfrm>
            <a:off x="453275" y="1845440"/>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3D078F23-C025-FD01-6896-1ABA413AAADD}"/>
              </a:ext>
              <a:ext uri="{C183D7F6-B498-43B3-948B-1728B52AA6E4}">
                <adec:decorative xmlns:adec="http://schemas.microsoft.com/office/drawing/2017/decorative" val="1"/>
              </a:ext>
            </a:extLst>
          </p:cNvPr>
          <p:cNvCxnSpPr>
            <a:cxnSpLocks/>
          </p:cNvCxnSpPr>
          <p:nvPr userDrawn="1"/>
        </p:nvCxnSpPr>
        <p:spPr>
          <a:xfrm flipH="1">
            <a:off x="-114300" y="3103974"/>
            <a:ext cx="5422900" cy="18255"/>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 name="Title 2">
            <a:extLst>
              <a:ext uri="{FF2B5EF4-FFF2-40B4-BE49-F238E27FC236}">
                <a16:creationId xmlns:a16="http://schemas.microsoft.com/office/drawing/2014/main" id="{6CD76F6F-2107-084B-8B4D-4B4E841F39CC}"/>
              </a:ext>
            </a:extLst>
          </p:cNvPr>
          <p:cNvSpPr>
            <a:spLocks noGrp="1"/>
          </p:cNvSpPr>
          <p:nvPr>
            <p:ph sz="half" idx="19"/>
          </p:nvPr>
        </p:nvSpPr>
        <p:spPr>
          <a:xfrm>
            <a:off x="453275" y="3212305"/>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4" name="body 2">
            <a:extLst>
              <a:ext uri="{FF2B5EF4-FFF2-40B4-BE49-F238E27FC236}">
                <a16:creationId xmlns:a16="http://schemas.microsoft.com/office/drawing/2014/main" id="{6C0F09B0-DF9F-DADF-48DC-F22F5DE2A899}"/>
              </a:ext>
            </a:extLst>
          </p:cNvPr>
          <p:cNvSpPr>
            <a:spLocks noGrp="1"/>
          </p:cNvSpPr>
          <p:nvPr>
            <p:ph sz="half" idx="18"/>
          </p:nvPr>
        </p:nvSpPr>
        <p:spPr>
          <a:xfrm>
            <a:off x="453275" y="4719799"/>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81169DA9-C9D6-213B-7C47-037E6B2219FB}"/>
              </a:ext>
              <a:ext uri="{C183D7F6-B498-43B3-948B-1728B52AA6E4}">
                <adec:decorative xmlns:adec="http://schemas.microsoft.com/office/drawing/2017/decorative" val="1"/>
              </a:ext>
            </a:extLst>
          </p:cNvPr>
          <p:cNvCxnSpPr>
            <a:cxnSpLocks/>
          </p:cNvCxnSpPr>
          <p:nvPr userDrawn="1"/>
        </p:nvCxnSpPr>
        <p:spPr>
          <a:xfrm>
            <a:off x="5308600" y="-88900"/>
            <a:ext cx="0" cy="711200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 name="Content Placeholder 2">
            <a:extLst>
              <a:ext uri="{FF2B5EF4-FFF2-40B4-BE49-F238E27FC236}">
                <a16:creationId xmlns:a16="http://schemas.microsoft.com/office/drawing/2014/main" id="{66A3E066-DAEC-CE3C-9561-C49C4091E7BA}"/>
              </a:ext>
            </a:extLst>
          </p:cNvPr>
          <p:cNvSpPr>
            <a:spLocks noGrp="1"/>
          </p:cNvSpPr>
          <p:nvPr>
            <p:ph sz="half" idx="15"/>
          </p:nvPr>
        </p:nvSpPr>
        <p:spPr>
          <a:xfrm>
            <a:off x="5717425" y="348853"/>
            <a:ext cx="6021300" cy="5539406"/>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526427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1F371-528F-0113-4E79-25DA2A3ED98A}"/>
              </a:ext>
            </a:extLst>
          </p:cNvPr>
          <p:cNvSpPr>
            <a:spLocks noGrp="1"/>
          </p:cNvSpPr>
          <p:nvPr>
            <p:ph type="title"/>
          </p:nvPr>
        </p:nvSpPr>
        <p:spPr/>
        <p:txBody>
          <a:bodyPr/>
          <a:lstStyle/>
          <a:p>
            <a:r>
              <a:rPr lang="en-US"/>
              <a:t>Click to edit Master title style</a:t>
            </a:r>
          </a:p>
        </p:txBody>
      </p:sp>
      <p:sp>
        <p:nvSpPr>
          <p:cNvPr id="7" name="Picture Placeholder 6">
            <a:extLst>
              <a:ext uri="{FF2B5EF4-FFF2-40B4-BE49-F238E27FC236}">
                <a16:creationId xmlns:a16="http://schemas.microsoft.com/office/drawing/2014/main" id="{B2974E15-7FCE-83C0-E5B4-4633C9B0718B}"/>
              </a:ext>
            </a:extLst>
          </p:cNvPr>
          <p:cNvSpPr>
            <a:spLocks noGrp="1"/>
          </p:cNvSpPr>
          <p:nvPr>
            <p:ph type="pic" sz="quarter" idx="13"/>
          </p:nvPr>
        </p:nvSpPr>
        <p:spPr>
          <a:xfrm>
            <a:off x="6096000" y="1155468"/>
            <a:ext cx="6096000" cy="5702531"/>
          </a:xfrm>
        </p:spPr>
        <p:txBody>
          <a:bodyPr/>
          <a:lstStyle/>
          <a:p>
            <a:endParaRPr lang="en-US"/>
          </a:p>
        </p:txBody>
      </p:sp>
      <p:sp>
        <p:nvSpPr>
          <p:cNvPr id="5" name="Slide Number Placeholder 4">
            <a:extLst>
              <a:ext uri="{FF2B5EF4-FFF2-40B4-BE49-F238E27FC236}">
                <a16:creationId xmlns:a16="http://schemas.microsoft.com/office/drawing/2014/main" id="{16B784DC-6E1B-BB0E-4741-BE3223BC59C2}"/>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21085820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FA3095-388C-26AF-3995-C59E94088BA3}"/>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994053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C49A4D-BD6C-5D08-53F5-68D55F48A3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a:extLst>
              <a:ext uri="{FF2B5EF4-FFF2-40B4-BE49-F238E27FC236}">
                <a16:creationId xmlns:a16="http://schemas.microsoft.com/office/drawing/2014/main" id="{515FE9BB-0B4E-98AD-14D7-93C5F13F168A}"/>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0" name="Table Placeholder 9">
            <a:extLst>
              <a:ext uri="{FF2B5EF4-FFF2-40B4-BE49-F238E27FC236}">
                <a16:creationId xmlns:a16="http://schemas.microsoft.com/office/drawing/2014/main" id="{A7FF0167-332C-8BA1-9403-83719FF9D25C}"/>
              </a:ext>
            </a:extLst>
          </p:cNvPr>
          <p:cNvSpPr>
            <a:spLocks noGrp="1"/>
          </p:cNvSpPr>
          <p:nvPr>
            <p:ph type="tbl" sz="quarter" idx="15"/>
          </p:nvPr>
        </p:nvSpPr>
        <p:spPr>
          <a:xfrm>
            <a:off x="5483226" y="348456"/>
            <a:ext cx="5921373" cy="2039932"/>
          </a:xfrm>
        </p:spPr>
        <p:txBody>
          <a:bodyPr/>
          <a:lstStyle/>
          <a:p>
            <a:endParaRPr lang="en-US"/>
          </a:p>
        </p:txBody>
      </p:sp>
      <p:sp>
        <p:nvSpPr>
          <p:cNvPr id="6" name="Chart Placeholder 5">
            <a:extLst>
              <a:ext uri="{FF2B5EF4-FFF2-40B4-BE49-F238E27FC236}">
                <a16:creationId xmlns:a16="http://schemas.microsoft.com/office/drawing/2014/main" id="{1BD855F6-D824-9F42-7908-8636BDCBCEB0}"/>
              </a:ext>
            </a:extLst>
          </p:cNvPr>
          <p:cNvSpPr>
            <a:spLocks noGrp="1"/>
          </p:cNvSpPr>
          <p:nvPr>
            <p:ph type="chart" sz="quarter" idx="12"/>
          </p:nvPr>
        </p:nvSpPr>
        <p:spPr>
          <a:xfrm>
            <a:off x="5483227" y="2691604"/>
            <a:ext cx="2794000" cy="3479800"/>
          </a:xfrm>
        </p:spPr>
        <p:txBody>
          <a:bodyPr/>
          <a:lstStyle/>
          <a:p>
            <a:endParaRPr lang="en-US"/>
          </a:p>
        </p:txBody>
      </p:sp>
      <p:sp>
        <p:nvSpPr>
          <p:cNvPr id="13" name="Chart Placeholder 5">
            <a:extLst>
              <a:ext uri="{FF2B5EF4-FFF2-40B4-BE49-F238E27FC236}">
                <a16:creationId xmlns:a16="http://schemas.microsoft.com/office/drawing/2014/main" id="{7C9FDD16-D106-F0FB-9B39-D24B5F91155A}"/>
              </a:ext>
            </a:extLst>
          </p:cNvPr>
          <p:cNvSpPr>
            <a:spLocks noGrp="1"/>
          </p:cNvSpPr>
          <p:nvPr>
            <p:ph type="chart" sz="quarter" idx="18"/>
          </p:nvPr>
        </p:nvSpPr>
        <p:spPr>
          <a:xfrm>
            <a:off x="8610600" y="2691604"/>
            <a:ext cx="2794000" cy="3479800"/>
          </a:xfrm>
        </p:spPr>
        <p:txBody>
          <a:bodyPr/>
          <a:lstStyle/>
          <a:p>
            <a:endParaRPr lang="en-US"/>
          </a:p>
        </p:txBody>
      </p:sp>
      <p:sp>
        <p:nvSpPr>
          <p:cNvPr id="3" name="Slide Number Placeholder 2">
            <a:extLst>
              <a:ext uri="{FF2B5EF4-FFF2-40B4-BE49-F238E27FC236}">
                <a16:creationId xmlns:a16="http://schemas.microsoft.com/office/drawing/2014/main" id="{A734F54C-06D1-81A6-6AD8-245DB0BB57CE}"/>
              </a:ext>
            </a:extLst>
          </p:cNvPr>
          <p:cNvSpPr>
            <a:spLocks noGrp="1"/>
          </p:cNvSpPr>
          <p:nvPr>
            <p:ph type="sldNum" sz="quarter" idx="10"/>
          </p:nvPr>
        </p:nvSpPr>
        <p:spPr/>
        <p:txBody>
          <a:body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493343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D6C8FFB-4FBB-EDA4-1914-6BBB4FD5FD6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2">
            <a:extLst>
              <a:ext uri="{FF2B5EF4-FFF2-40B4-BE49-F238E27FC236}">
                <a16:creationId xmlns:a16="http://schemas.microsoft.com/office/drawing/2014/main" id="{B6304DF5-821B-4DD5-B2BD-76EA75640C59}"/>
              </a:ext>
            </a:extLst>
          </p:cNvPr>
          <p:cNvSpPr>
            <a:spLocks noGrp="1"/>
          </p:cNvSpPr>
          <p:nvPr>
            <p:ph type="sldNum" sz="quarter" idx="10"/>
          </p:nvPr>
        </p:nvSpPr>
        <p:spPr>
          <a:xfrm>
            <a:off x="11553407" y="6474620"/>
            <a:ext cx="618244" cy="365125"/>
          </a:xfrm>
        </p:spPr>
        <p:txBody>
          <a:bodyPr/>
          <a:lstStyle>
            <a:lvl1pPr>
              <a:defRPr>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287141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3_Section Header">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6C331F1-64CB-79D7-74A3-0EB8E47BACBE}"/>
              </a:ext>
            </a:extLst>
          </p:cNvPr>
          <p:cNvPicPr>
            <a:picLocks noChangeAspect="1"/>
          </p:cNvPicPr>
          <p:nvPr userDrawn="1"/>
        </p:nvPicPr>
        <p:blipFill>
          <a:blip r:embed="rId2"/>
          <a:srcRect t="43" b="43"/>
          <a:stretch/>
        </p:blipFill>
        <p:spPr>
          <a:xfrm>
            <a:off x="-1" y="0"/>
            <a:ext cx="12192001" cy="6858480"/>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3074612" y="1782502"/>
            <a:ext cx="6042775" cy="2852737"/>
          </a:xfrm>
        </p:spPr>
        <p:txBody>
          <a:bodyPr anchor="b">
            <a:normAutofit/>
          </a:bodyPr>
          <a:lstStyle>
            <a:lvl1pPr algn="ctr">
              <a:defRPr sz="5400">
                <a:solidFill>
                  <a:schemeClr val="bg1"/>
                </a:solidFill>
                <a:latin typeface="Georgia" panose="02040502050405020303" pitchFamily="18"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13C9FA20-489B-F4BF-4573-47F0D0D6F4E9}"/>
              </a:ext>
            </a:extLst>
          </p:cNvPr>
          <p:cNvSpPr>
            <a:spLocks noGrp="1"/>
          </p:cNvSpPr>
          <p:nvPr>
            <p:ph type="body" idx="1"/>
          </p:nvPr>
        </p:nvSpPr>
        <p:spPr>
          <a:xfrm>
            <a:off x="831850" y="4753748"/>
            <a:ext cx="10515600" cy="1500187"/>
          </a:xfrm>
        </p:spPr>
        <p:txBody>
          <a:bodyPr>
            <a:normAutofit/>
          </a:bodyPr>
          <a:lstStyle>
            <a:lvl1pPr marL="0" indent="0" algn="ctr">
              <a:buNone/>
              <a:defRPr sz="3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8" name="TextBox 7">
            <a:extLst>
              <a:ext uri="{FF2B5EF4-FFF2-40B4-BE49-F238E27FC236}">
                <a16:creationId xmlns:a16="http://schemas.microsoft.com/office/drawing/2014/main" id="{B90B4F27-F16C-9AD2-1A91-57598A415380}"/>
              </a:ext>
            </a:extLst>
          </p:cNvPr>
          <p:cNvSpPr txBox="1"/>
          <p:nvPr userDrawn="1"/>
        </p:nvSpPr>
        <p:spPr>
          <a:xfrm>
            <a:off x="329471" y="6536105"/>
            <a:ext cx="2743200" cy="261610"/>
          </a:xfrm>
          <a:prstGeom prst="rect">
            <a:avLst/>
          </a:prstGeom>
          <a:noFill/>
        </p:spPr>
        <p:txBody>
          <a:bodyPr wrap="square" rtlCol="0">
            <a:spAutoFit/>
          </a:bodyPr>
          <a:lstStyle/>
          <a:p>
            <a:r>
              <a:rPr lang="en-US" sz="1050" spc="300" dirty="0">
                <a:solidFill>
                  <a:schemeClr val="bg1"/>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1939159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6C331F1-64CB-79D7-74A3-0EB8E47BACBE}"/>
              </a:ext>
              <a:ext uri="{C183D7F6-B498-43B3-948B-1728B52AA6E4}">
                <adec:decorative xmlns:adec="http://schemas.microsoft.com/office/drawing/2017/decorative" val="1"/>
              </a:ext>
            </a:extLst>
          </p:cNvPr>
          <p:cNvPicPr>
            <a:picLocks noChangeAspect="1"/>
          </p:cNvPicPr>
          <p:nvPr userDrawn="1"/>
        </p:nvPicPr>
        <p:blipFill>
          <a:blip r:embed="rId2"/>
          <a:srcRect t="43" b="43"/>
          <a:stretch/>
        </p:blipFill>
        <p:spPr>
          <a:xfrm>
            <a:off x="-1" y="0"/>
            <a:ext cx="12192001" cy="6858480"/>
          </a:xfrm>
          <a:prstGeom prst="rect">
            <a:avLst/>
          </a:prstGeom>
        </p:spPr>
      </p:pic>
      <p:pic>
        <p:nvPicPr>
          <p:cNvPr id="10" name="University of Rochester shield">
            <a:extLst>
              <a:ext uri="{FF2B5EF4-FFF2-40B4-BE49-F238E27FC236}">
                <a16:creationId xmlns:a16="http://schemas.microsoft.com/office/drawing/2014/main" id="{46C34805-A26A-B0DE-64FD-6C68FE36B41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5748547" y="772222"/>
            <a:ext cx="682205" cy="891771"/>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3074612" y="1782502"/>
            <a:ext cx="6042775" cy="2852737"/>
          </a:xfrm>
        </p:spPr>
        <p:txBody>
          <a:bodyPr anchor="b">
            <a:normAutofit/>
          </a:bodyPr>
          <a:lstStyle>
            <a:lvl1pPr algn="ctr">
              <a:defRPr sz="5400">
                <a:solidFill>
                  <a:schemeClr val="bg1"/>
                </a:solidFill>
                <a:latin typeface="Georgia" panose="02040502050405020303" pitchFamily="18"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13C9FA20-489B-F4BF-4573-47F0D0D6F4E9}"/>
              </a:ext>
            </a:extLst>
          </p:cNvPr>
          <p:cNvSpPr>
            <a:spLocks noGrp="1"/>
          </p:cNvSpPr>
          <p:nvPr>
            <p:ph type="body" idx="1"/>
          </p:nvPr>
        </p:nvSpPr>
        <p:spPr>
          <a:xfrm>
            <a:off x="831850" y="4753748"/>
            <a:ext cx="10515600" cy="676091"/>
          </a:xfrm>
        </p:spPr>
        <p:txBody>
          <a:bodyPr>
            <a:normAutofit/>
          </a:bodyPr>
          <a:lstStyle>
            <a:lvl1pPr marL="0" indent="0" algn="ctr">
              <a:buNone/>
              <a:defRPr sz="3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8" name="TextBox 7">
            <a:extLst>
              <a:ext uri="{FF2B5EF4-FFF2-40B4-BE49-F238E27FC236}">
                <a16:creationId xmlns:a16="http://schemas.microsoft.com/office/drawing/2014/main" id="{B90B4F27-F16C-9AD2-1A91-57598A415380}"/>
              </a:ext>
            </a:extLst>
          </p:cNvPr>
          <p:cNvSpPr txBox="1"/>
          <p:nvPr userDrawn="1"/>
        </p:nvSpPr>
        <p:spPr>
          <a:xfrm>
            <a:off x="329471" y="6536105"/>
            <a:ext cx="2743200" cy="261610"/>
          </a:xfrm>
          <a:prstGeom prst="rect">
            <a:avLst/>
          </a:prstGeom>
          <a:noFill/>
        </p:spPr>
        <p:txBody>
          <a:bodyPr wrap="square" rtlCol="0">
            <a:spAutoFit/>
          </a:bodyPr>
          <a:lstStyle/>
          <a:p>
            <a:r>
              <a:rPr lang="en-US" sz="1050" spc="300" dirty="0">
                <a:solidFill>
                  <a:schemeClr val="bg1"/>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1462814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pic>
        <p:nvPicPr>
          <p:cNvPr id="9" name="Picture 8" descr="A yellow background with white symbols&#10;&#10;AI-generated content may be incorrect.">
            <a:extLst>
              <a:ext uri="{FF2B5EF4-FFF2-40B4-BE49-F238E27FC236}">
                <a16:creationId xmlns:a16="http://schemas.microsoft.com/office/drawing/2014/main" id="{6EF3FE7E-3C98-D558-F8EC-BAB852635082}"/>
              </a:ext>
            </a:extLst>
          </p:cNvPr>
          <p:cNvPicPr>
            <a:picLocks noChangeAspect="1"/>
          </p:cNvPicPr>
          <p:nvPr userDrawn="1"/>
        </p:nvPicPr>
        <p:blipFill>
          <a:blip r:embed="rId2"/>
          <a:stretch>
            <a:fillRect/>
          </a:stretch>
        </p:blipFill>
        <p:spPr>
          <a:xfrm>
            <a:off x="0" y="1785"/>
            <a:ext cx="12192000" cy="6854430"/>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3344486" y="2621286"/>
            <a:ext cx="5503025" cy="1615428"/>
          </a:xfrm>
          <a:solidFill>
            <a:srgbClr val="FFD82B"/>
          </a:solidFill>
        </p:spPr>
        <p:txBody>
          <a:bodyPr anchor="ctr" anchorCtr="0">
            <a:normAutofit/>
          </a:bodyPr>
          <a:lstStyle>
            <a:lvl1pPr algn="ctr">
              <a:defRPr sz="5400">
                <a:solidFill>
                  <a:srgbClr val="001E5F"/>
                </a:solidFill>
                <a:latin typeface="Georgia" panose="02040502050405020303" pitchFamily="18" charset="0"/>
              </a:defRPr>
            </a:lvl1pPr>
          </a:lstStyle>
          <a:p>
            <a:r>
              <a:rPr lang="en-US" dirty="0"/>
              <a:t>Click to edit Master title style</a:t>
            </a:r>
          </a:p>
        </p:txBody>
      </p:sp>
      <p:sp>
        <p:nvSpPr>
          <p:cNvPr id="3" name="TextBox 2">
            <a:extLst>
              <a:ext uri="{FF2B5EF4-FFF2-40B4-BE49-F238E27FC236}">
                <a16:creationId xmlns:a16="http://schemas.microsoft.com/office/drawing/2014/main" id="{92F46718-6135-FA62-B697-F81F62D0080F}"/>
              </a:ext>
            </a:extLst>
          </p:cNvPr>
          <p:cNvSpPr txBox="1"/>
          <p:nvPr userDrawn="1"/>
        </p:nvSpPr>
        <p:spPr>
          <a:xfrm>
            <a:off x="329471" y="6536105"/>
            <a:ext cx="2743200" cy="261610"/>
          </a:xfrm>
          <a:prstGeom prst="rect">
            <a:avLst/>
          </a:prstGeom>
          <a:noFill/>
        </p:spPr>
        <p:txBody>
          <a:bodyPr wrap="square" rtlCol="0">
            <a:spAutoFit/>
          </a:bodyPr>
          <a:lstStyle/>
          <a:p>
            <a:r>
              <a:rPr lang="en-US" sz="1050" spc="300" dirty="0">
                <a:solidFill>
                  <a:schemeClr val="bg1">
                    <a:lumMod val="50000"/>
                  </a:schemeClr>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a:xfrm>
            <a:off x="9448800" y="6474620"/>
            <a:ext cx="2743200" cy="365125"/>
          </a:xfrm>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2086966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rgbClr val="FFD82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normAutofit/>
          </a:bodyPr>
          <a:lstStyle>
            <a:lvl1pPr>
              <a:defRPr sz="4000">
                <a:latin typeface="Georgia" panose="02040502050405020303" pitchFamily="18" charset="0"/>
              </a:defRPr>
            </a:lvl1pPr>
          </a:lstStyle>
          <a:p>
            <a:r>
              <a:rPr lang="en-US" dirty="0"/>
              <a:t>Click to edit Master title style</a:t>
            </a:r>
          </a:p>
        </p:txBody>
      </p:sp>
      <p:sp>
        <p:nvSpPr>
          <p:cNvPr id="12" name="Content Placeholder 2">
            <a:extLst>
              <a:ext uri="{FF2B5EF4-FFF2-40B4-BE49-F238E27FC236}">
                <a16:creationId xmlns:a16="http://schemas.microsoft.com/office/drawing/2014/main" id="{9ED5063D-FDE3-4912-2EC7-1C3730DB3069}"/>
              </a:ext>
            </a:extLst>
          </p:cNvPr>
          <p:cNvSpPr>
            <a:spLocks noGrp="1"/>
          </p:cNvSpPr>
          <p:nvPr>
            <p:ph idx="18" hasCustomPrompt="1"/>
          </p:nvPr>
        </p:nvSpPr>
        <p:spPr>
          <a:xfrm>
            <a:off x="501041" y="157210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3" name="Content Placeholder 2">
            <a:extLst>
              <a:ext uri="{FF2B5EF4-FFF2-40B4-BE49-F238E27FC236}">
                <a16:creationId xmlns:a16="http://schemas.microsoft.com/office/drawing/2014/main" id="{6D6C8FFB-4FBB-EDA4-1914-6BBB4FD5FD63}"/>
              </a:ext>
            </a:extLst>
          </p:cNvPr>
          <p:cNvSpPr>
            <a:spLocks noGrp="1"/>
          </p:cNvSpPr>
          <p:nvPr>
            <p:ph idx="1" hasCustomPrompt="1"/>
          </p:nvPr>
        </p:nvSpPr>
        <p:spPr>
          <a:xfrm>
            <a:off x="1941534" y="157210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3" name="Content Placeholder 2">
            <a:extLst>
              <a:ext uri="{FF2B5EF4-FFF2-40B4-BE49-F238E27FC236}">
                <a16:creationId xmlns:a16="http://schemas.microsoft.com/office/drawing/2014/main" id="{5FB1DEB9-00AD-E69F-FD86-EA96B9A88AD5}"/>
              </a:ext>
            </a:extLst>
          </p:cNvPr>
          <p:cNvSpPr>
            <a:spLocks noGrp="1"/>
          </p:cNvSpPr>
          <p:nvPr>
            <p:ph idx="19" hasCustomPrompt="1"/>
          </p:nvPr>
        </p:nvSpPr>
        <p:spPr>
          <a:xfrm>
            <a:off x="501041" y="229315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7" name="Content Placeholder 2">
            <a:extLst>
              <a:ext uri="{FF2B5EF4-FFF2-40B4-BE49-F238E27FC236}">
                <a16:creationId xmlns:a16="http://schemas.microsoft.com/office/drawing/2014/main" id="{087E296D-B5F7-FF47-EE43-1E4BDD463F4D}"/>
              </a:ext>
            </a:extLst>
          </p:cNvPr>
          <p:cNvSpPr>
            <a:spLocks noGrp="1"/>
          </p:cNvSpPr>
          <p:nvPr>
            <p:ph idx="13" hasCustomPrompt="1"/>
          </p:nvPr>
        </p:nvSpPr>
        <p:spPr>
          <a:xfrm>
            <a:off x="1941534" y="229315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4" name="Content Placeholder 2">
            <a:extLst>
              <a:ext uri="{FF2B5EF4-FFF2-40B4-BE49-F238E27FC236}">
                <a16:creationId xmlns:a16="http://schemas.microsoft.com/office/drawing/2014/main" id="{FF830301-B4CF-9D0C-F41D-E2AB025B3AB8}"/>
              </a:ext>
            </a:extLst>
          </p:cNvPr>
          <p:cNvSpPr>
            <a:spLocks noGrp="1"/>
          </p:cNvSpPr>
          <p:nvPr>
            <p:ph idx="20" hasCustomPrompt="1"/>
          </p:nvPr>
        </p:nvSpPr>
        <p:spPr>
          <a:xfrm>
            <a:off x="501041" y="3036733"/>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8" name="Content Placeholder 2">
            <a:extLst>
              <a:ext uri="{FF2B5EF4-FFF2-40B4-BE49-F238E27FC236}">
                <a16:creationId xmlns:a16="http://schemas.microsoft.com/office/drawing/2014/main" id="{0340220A-A6E7-289B-F1EE-16C6F04C7CF2}"/>
              </a:ext>
            </a:extLst>
          </p:cNvPr>
          <p:cNvSpPr>
            <a:spLocks noGrp="1"/>
          </p:cNvSpPr>
          <p:nvPr>
            <p:ph idx="14" hasCustomPrompt="1"/>
          </p:nvPr>
        </p:nvSpPr>
        <p:spPr>
          <a:xfrm>
            <a:off x="1941534" y="3036733"/>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5" name="Content Placeholder 2">
            <a:extLst>
              <a:ext uri="{FF2B5EF4-FFF2-40B4-BE49-F238E27FC236}">
                <a16:creationId xmlns:a16="http://schemas.microsoft.com/office/drawing/2014/main" id="{1166825C-0597-5BFE-6DA5-4B7ABB903187}"/>
              </a:ext>
            </a:extLst>
          </p:cNvPr>
          <p:cNvSpPr>
            <a:spLocks noGrp="1"/>
          </p:cNvSpPr>
          <p:nvPr>
            <p:ph idx="21" hasCustomPrompt="1"/>
          </p:nvPr>
        </p:nvSpPr>
        <p:spPr>
          <a:xfrm>
            <a:off x="501041" y="3734084"/>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9" name="Content Placeholder 2">
            <a:extLst>
              <a:ext uri="{FF2B5EF4-FFF2-40B4-BE49-F238E27FC236}">
                <a16:creationId xmlns:a16="http://schemas.microsoft.com/office/drawing/2014/main" id="{6552CB3A-FEF0-C1C8-E93D-3087B96118E2}"/>
              </a:ext>
            </a:extLst>
          </p:cNvPr>
          <p:cNvSpPr>
            <a:spLocks noGrp="1"/>
          </p:cNvSpPr>
          <p:nvPr>
            <p:ph idx="15" hasCustomPrompt="1"/>
          </p:nvPr>
        </p:nvSpPr>
        <p:spPr>
          <a:xfrm>
            <a:off x="1941534" y="3734084"/>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6" name="Content Placeholder 2">
            <a:extLst>
              <a:ext uri="{FF2B5EF4-FFF2-40B4-BE49-F238E27FC236}">
                <a16:creationId xmlns:a16="http://schemas.microsoft.com/office/drawing/2014/main" id="{B8CA45BA-6579-83FF-ED28-04184B6E7178}"/>
              </a:ext>
            </a:extLst>
          </p:cNvPr>
          <p:cNvSpPr>
            <a:spLocks noGrp="1"/>
          </p:cNvSpPr>
          <p:nvPr>
            <p:ph idx="22" hasCustomPrompt="1"/>
          </p:nvPr>
        </p:nvSpPr>
        <p:spPr>
          <a:xfrm>
            <a:off x="501041" y="4449550"/>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0" name="Content Placeholder 2">
            <a:extLst>
              <a:ext uri="{FF2B5EF4-FFF2-40B4-BE49-F238E27FC236}">
                <a16:creationId xmlns:a16="http://schemas.microsoft.com/office/drawing/2014/main" id="{E05DCA98-E553-18B8-ED16-6D670065193D}"/>
              </a:ext>
            </a:extLst>
          </p:cNvPr>
          <p:cNvSpPr>
            <a:spLocks noGrp="1"/>
          </p:cNvSpPr>
          <p:nvPr>
            <p:ph idx="16" hasCustomPrompt="1"/>
          </p:nvPr>
        </p:nvSpPr>
        <p:spPr>
          <a:xfrm>
            <a:off x="1941534" y="4449550"/>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7" name="Content Placeholder 2">
            <a:extLst>
              <a:ext uri="{FF2B5EF4-FFF2-40B4-BE49-F238E27FC236}">
                <a16:creationId xmlns:a16="http://schemas.microsoft.com/office/drawing/2014/main" id="{F648FE27-6891-2782-F32F-635D1687C85E}"/>
              </a:ext>
            </a:extLst>
          </p:cNvPr>
          <p:cNvSpPr>
            <a:spLocks noGrp="1"/>
          </p:cNvSpPr>
          <p:nvPr>
            <p:ph idx="23" hasCustomPrompt="1"/>
          </p:nvPr>
        </p:nvSpPr>
        <p:spPr>
          <a:xfrm>
            <a:off x="501041" y="5105632"/>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1" name="Content Placeholder 2">
            <a:extLst>
              <a:ext uri="{FF2B5EF4-FFF2-40B4-BE49-F238E27FC236}">
                <a16:creationId xmlns:a16="http://schemas.microsoft.com/office/drawing/2014/main" id="{CC146F2F-6C2A-D5B8-CB42-12499968D471}"/>
              </a:ext>
            </a:extLst>
          </p:cNvPr>
          <p:cNvSpPr>
            <a:spLocks noGrp="1"/>
          </p:cNvSpPr>
          <p:nvPr>
            <p:ph idx="17" hasCustomPrompt="1"/>
          </p:nvPr>
        </p:nvSpPr>
        <p:spPr>
          <a:xfrm>
            <a:off x="1941534" y="5105632"/>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5" name="Slide Number Placeholder 5">
            <a:extLst>
              <a:ext uri="{FF2B5EF4-FFF2-40B4-BE49-F238E27FC236}">
                <a16:creationId xmlns:a16="http://schemas.microsoft.com/office/drawing/2014/main" id="{F7FF6015-FA3F-7611-E838-49FBD14E5A40}"/>
              </a:ext>
            </a:extLst>
          </p:cNvPr>
          <p:cNvSpPr>
            <a:spLocks noGrp="1"/>
          </p:cNvSpPr>
          <p:nvPr>
            <p:ph type="sldNum" sz="quarter" idx="12"/>
          </p:nvPr>
        </p:nvSpPr>
        <p:spPr>
          <a:xfrm>
            <a:off x="9448800" y="6474620"/>
            <a:ext cx="2743200" cy="365125"/>
          </a:xfrm>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31369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oals">
    <p:bg>
      <p:bgPr>
        <a:solidFill>
          <a:srgbClr val="FFF3A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79D611-5217-4540-A083-44E5C44A63B4}"/>
              </a:ext>
            </a:extLst>
          </p:cNvPr>
          <p:cNvSpPr/>
          <p:nvPr userDrawn="1"/>
        </p:nvSpPr>
        <p:spPr>
          <a:xfrm>
            <a:off x="0" y="0"/>
            <a:ext cx="12192000" cy="6839745"/>
          </a:xfrm>
          <a:prstGeom prst="rect">
            <a:avLst/>
          </a:prstGeom>
          <a:solidFill>
            <a:srgbClr val="013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21CD6D-6F74-61A2-C2AC-DD3A232910CB}"/>
              </a:ext>
            </a:extLst>
          </p:cNvPr>
          <p:cNvSpPr>
            <a:spLocks noGrp="1"/>
          </p:cNvSpPr>
          <p:nvPr>
            <p:ph type="title"/>
          </p:nvPr>
        </p:nvSpPr>
        <p:spPr>
          <a:xfrm>
            <a:off x="453276" y="400609"/>
            <a:ext cx="4425962" cy="1325563"/>
          </a:xfrm>
        </p:spPr>
        <p:txBody>
          <a:bodyPr>
            <a:normAutofit/>
          </a:bodyPr>
          <a:lstStyle>
            <a:lvl1pPr>
              <a:defRPr sz="4400">
                <a:solidFill>
                  <a:srgbClr val="FFD82D"/>
                </a:solidFill>
                <a:latin typeface="Georgia" panose="02040502050405020303" pitchFamily="18" charset="0"/>
              </a:defRPr>
            </a:lvl1pPr>
          </a:lstStyle>
          <a:p>
            <a:r>
              <a:rPr lang="en-US" dirty="0"/>
              <a:t>Click to edit Master title style</a:t>
            </a:r>
          </a:p>
        </p:txBody>
      </p:sp>
      <p:sp>
        <p:nvSpPr>
          <p:cNvPr id="10" name="Text Placeholder 9">
            <a:extLst>
              <a:ext uri="{FF2B5EF4-FFF2-40B4-BE49-F238E27FC236}">
                <a16:creationId xmlns:a16="http://schemas.microsoft.com/office/drawing/2014/main" id="{BD78F9EE-3521-97D7-574B-8F7383A73F93}"/>
              </a:ext>
            </a:extLst>
          </p:cNvPr>
          <p:cNvSpPr>
            <a:spLocks noGrp="1"/>
          </p:cNvSpPr>
          <p:nvPr>
            <p:ph type="body" sz="quarter" idx="12"/>
          </p:nvPr>
        </p:nvSpPr>
        <p:spPr>
          <a:xfrm>
            <a:off x="5103530" y="378687"/>
            <a:ext cx="6926545" cy="1371390"/>
          </a:xfrm>
        </p:spPr>
        <p:txBody>
          <a:bodyPr anchor="ctr" anchorCtr="0">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6" name="Straight Connector 5">
            <a:extLst>
              <a:ext uri="{FF2B5EF4-FFF2-40B4-BE49-F238E27FC236}">
                <a16:creationId xmlns:a16="http://schemas.microsoft.com/office/drawing/2014/main" id="{908A98EC-9C9D-B1D1-3681-2ED95F02DC27}"/>
              </a:ext>
            </a:extLst>
          </p:cNvPr>
          <p:cNvCxnSpPr>
            <a:cxnSpLocks/>
          </p:cNvCxnSpPr>
          <p:nvPr userDrawn="1"/>
        </p:nvCxnSpPr>
        <p:spPr>
          <a:xfrm>
            <a:off x="0" y="2094619"/>
            <a:ext cx="12510052" cy="0"/>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8" name="Content Placeholder 11">
            <a:extLst>
              <a:ext uri="{FF2B5EF4-FFF2-40B4-BE49-F238E27FC236}">
                <a16:creationId xmlns:a16="http://schemas.microsoft.com/office/drawing/2014/main" id="{E0661FE1-D3C4-7EC4-5078-29AB39C62624}"/>
              </a:ext>
            </a:extLst>
          </p:cNvPr>
          <p:cNvSpPr>
            <a:spLocks noGrp="1"/>
          </p:cNvSpPr>
          <p:nvPr>
            <p:ph sz="quarter" idx="23" hasCustomPrompt="1"/>
          </p:nvPr>
        </p:nvSpPr>
        <p:spPr>
          <a:xfrm>
            <a:off x="453276"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a:t>
            </a:r>
          </a:p>
        </p:txBody>
      </p:sp>
      <p:sp>
        <p:nvSpPr>
          <p:cNvPr id="13" name="Content Placeholder 11">
            <a:extLst>
              <a:ext uri="{FF2B5EF4-FFF2-40B4-BE49-F238E27FC236}">
                <a16:creationId xmlns:a16="http://schemas.microsoft.com/office/drawing/2014/main" id="{CDEB8065-8EF9-503B-A498-8C7C47A401B4}"/>
              </a:ext>
            </a:extLst>
          </p:cNvPr>
          <p:cNvSpPr>
            <a:spLocks noGrp="1"/>
          </p:cNvSpPr>
          <p:nvPr>
            <p:ph sz="quarter" idx="14"/>
          </p:nvPr>
        </p:nvSpPr>
        <p:spPr>
          <a:xfrm>
            <a:off x="454026"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2" name="Content Placeholder 11">
            <a:extLst>
              <a:ext uri="{FF2B5EF4-FFF2-40B4-BE49-F238E27FC236}">
                <a16:creationId xmlns:a16="http://schemas.microsoft.com/office/drawing/2014/main" id="{3E345753-DFBC-756F-1D61-7A4BB6E6FAB0}"/>
              </a:ext>
            </a:extLst>
          </p:cNvPr>
          <p:cNvSpPr>
            <a:spLocks noGrp="1"/>
          </p:cNvSpPr>
          <p:nvPr>
            <p:ph sz="quarter" idx="13"/>
          </p:nvPr>
        </p:nvSpPr>
        <p:spPr>
          <a:xfrm>
            <a:off x="454026" y="3728572"/>
            <a:ext cx="2100459" cy="2078339"/>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3" name="Content Placeholder 11">
            <a:extLst>
              <a:ext uri="{FF2B5EF4-FFF2-40B4-BE49-F238E27FC236}">
                <a16:creationId xmlns:a16="http://schemas.microsoft.com/office/drawing/2014/main" id="{FECD5C60-E99F-0409-8D4C-9988E9BE8DB3}"/>
              </a:ext>
            </a:extLst>
          </p:cNvPr>
          <p:cNvSpPr>
            <a:spLocks noGrp="1"/>
          </p:cNvSpPr>
          <p:nvPr>
            <p:ph sz="quarter" idx="24" hasCustomPrompt="1"/>
          </p:nvPr>
        </p:nvSpPr>
        <p:spPr>
          <a:xfrm>
            <a:off x="276452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15" name="Content Placeholder 11">
            <a:extLst>
              <a:ext uri="{FF2B5EF4-FFF2-40B4-BE49-F238E27FC236}">
                <a16:creationId xmlns:a16="http://schemas.microsoft.com/office/drawing/2014/main" id="{412A80A0-C576-4A11-AF85-B5F84DBD6E04}"/>
              </a:ext>
            </a:extLst>
          </p:cNvPr>
          <p:cNvSpPr>
            <a:spLocks noGrp="1"/>
          </p:cNvSpPr>
          <p:nvPr>
            <p:ph sz="quarter" idx="16"/>
          </p:nvPr>
        </p:nvSpPr>
        <p:spPr>
          <a:xfrm>
            <a:off x="2778778"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4" name="Content Placeholder 11">
            <a:extLst>
              <a:ext uri="{FF2B5EF4-FFF2-40B4-BE49-F238E27FC236}">
                <a16:creationId xmlns:a16="http://schemas.microsoft.com/office/drawing/2014/main" id="{73C08866-8817-5D54-2CFB-3164EAD81B0A}"/>
              </a:ext>
            </a:extLst>
          </p:cNvPr>
          <p:cNvSpPr>
            <a:spLocks noGrp="1"/>
          </p:cNvSpPr>
          <p:nvPr>
            <p:ph sz="quarter" idx="15"/>
          </p:nvPr>
        </p:nvSpPr>
        <p:spPr>
          <a:xfrm>
            <a:off x="2778778" y="3728572"/>
            <a:ext cx="2100459" cy="2078339"/>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4" name="Content Placeholder 11">
            <a:extLst>
              <a:ext uri="{FF2B5EF4-FFF2-40B4-BE49-F238E27FC236}">
                <a16:creationId xmlns:a16="http://schemas.microsoft.com/office/drawing/2014/main" id="{8A908875-FA07-C68A-BF31-BDC3260A28A2}"/>
              </a:ext>
            </a:extLst>
          </p:cNvPr>
          <p:cNvSpPr>
            <a:spLocks noGrp="1"/>
          </p:cNvSpPr>
          <p:nvPr>
            <p:ph sz="quarter" idx="25" hasCustomPrompt="1"/>
          </p:nvPr>
        </p:nvSpPr>
        <p:spPr>
          <a:xfrm>
            <a:off x="5086984"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3</a:t>
            </a:r>
          </a:p>
        </p:txBody>
      </p:sp>
      <p:sp>
        <p:nvSpPr>
          <p:cNvPr id="17" name="Content Placeholder 11">
            <a:extLst>
              <a:ext uri="{FF2B5EF4-FFF2-40B4-BE49-F238E27FC236}">
                <a16:creationId xmlns:a16="http://schemas.microsoft.com/office/drawing/2014/main" id="{BAC1378D-890A-EFC5-282E-84F7C68BBB1C}"/>
              </a:ext>
            </a:extLst>
          </p:cNvPr>
          <p:cNvSpPr>
            <a:spLocks noGrp="1"/>
          </p:cNvSpPr>
          <p:nvPr>
            <p:ph sz="quarter" idx="18"/>
          </p:nvPr>
        </p:nvSpPr>
        <p:spPr>
          <a:xfrm>
            <a:off x="5103530"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6" name="Content Placeholder 11">
            <a:extLst>
              <a:ext uri="{FF2B5EF4-FFF2-40B4-BE49-F238E27FC236}">
                <a16:creationId xmlns:a16="http://schemas.microsoft.com/office/drawing/2014/main" id="{CFA0637C-C618-9511-5260-FE222A1B7DBD}"/>
              </a:ext>
            </a:extLst>
          </p:cNvPr>
          <p:cNvSpPr>
            <a:spLocks noGrp="1"/>
          </p:cNvSpPr>
          <p:nvPr>
            <p:ph sz="quarter" idx="17"/>
          </p:nvPr>
        </p:nvSpPr>
        <p:spPr>
          <a:xfrm>
            <a:off x="5103530" y="3728572"/>
            <a:ext cx="2100459" cy="2078339"/>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5" name="Content Placeholder 11">
            <a:extLst>
              <a:ext uri="{FF2B5EF4-FFF2-40B4-BE49-F238E27FC236}">
                <a16:creationId xmlns:a16="http://schemas.microsoft.com/office/drawing/2014/main" id="{D4E06DE5-B2BD-B39A-899F-B5C8F75C44E6}"/>
              </a:ext>
            </a:extLst>
          </p:cNvPr>
          <p:cNvSpPr>
            <a:spLocks noGrp="1"/>
          </p:cNvSpPr>
          <p:nvPr>
            <p:ph sz="quarter" idx="26" hasCustomPrompt="1"/>
          </p:nvPr>
        </p:nvSpPr>
        <p:spPr>
          <a:xfrm>
            <a:off x="7415057"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4</a:t>
            </a:r>
          </a:p>
        </p:txBody>
      </p:sp>
      <p:sp>
        <p:nvSpPr>
          <p:cNvPr id="19" name="Content Placeholder 11">
            <a:extLst>
              <a:ext uri="{FF2B5EF4-FFF2-40B4-BE49-F238E27FC236}">
                <a16:creationId xmlns:a16="http://schemas.microsoft.com/office/drawing/2014/main" id="{BC209260-0690-3E83-C0EA-48BC7E338569}"/>
              </a:ext>
            </a:extLst>
          </p:cNvPr>
          <p:cNvSpPr>
            <a:spLocks noGrp="1"/>
          </p:cNvSpPr>
          <p:nvPr>
            <p:ph sz="quarter" idx="20"/>
          </p:nvPr>
        </p:nvSpPr>
        <p:spPr>
          <a:xfrm>
            <a:off x="7428282"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8" name="Content Placeholder 11">
            <a:extLst>
              <a:ext uri="{FF2B5EF4-FFF2-40B4-BE49-F238E27FC236}">
                <a16:creationId xmlns:a16="http://schemas.microsoft.com/office/drawing/2014/main" id="{D84B46CE-B58F-E66F-59BE-A42F25259527}"/>
              </a:ext>
            </a:extLst>
          </p:cNvPr>
          <p:cNvSpPr>
            <a:spLocks noGrp="1"/>
          </p:cNvSpPr>
          <p:nvPr>
            <p:ph sz="quarter" idx="19"/>
          </p:nvPr>
        </p:nvSpPr>
        <p:spPr>
          <a:xfrm>
            <a:off x="7428282" y="3728572"/>
            <a:ext cx="2100459" cy="2078339"/>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6" name="Content Placeholder 11">
            <a:extLst>
              <a:ext uri="{FF2B5EF4-FFF2-40B4-BE49-F238E27FC236}">
                <a16:creationId xmlns:a16="http://schemas.microsoft.com/office/drawing/2014/main" id="{78C2073B-96D9-A705-7FEF-997CC496221D}"/>
              </a:ext>
            </a:extLst>
          </p:cNvPr>
          <p:cNvSpPr>
            <a:spLocks noGrp="1"/>
          </p:cNvSpPr>
          <p:nvPr>
            <p:ph sz="quarter" idx="27" hasCustomPrompt="1"/>
          </p:nvPr>
        </p:nvSpPr>
        <p:spPr>
          <a:xfrm>
            <a:off x="974313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5</a:t>
            </a:r>
          </a:p>
        </p:txBody>
      </p:sp>
      <p:sp>
        <p:nvSpPr>
          <p:cNvPr id="21" name="Content Placeholder 11">
            <a:extLst>
              <a:ext uri="{FF2B5EF4-FFF2-40B4-BE49-F238E27FC236}">
                <a16:creationId xmlns:a16="http://schemas.microsoft.com/office/drawing/2014/main" id="{85D557FE-392A-864B-96C1-0B06AB83D8D8}"/>
              </a:ext>
            </a:extLst>
          </p:cNvPr>
          <p:cNvSpPr>
            <a:spLocks noGrp="1"/>
          </p:cNvSpPr>
          <p:nvPr>
            <p:ph sz="quarter" idx="22"/>
          </p:nvPr>
        </p:nvSpPr>
        <p:spPr>
          <a:xfrm>
            <a:off x="9753034"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20" name="Content Placeholder 11">
            <a:extLst>
              <a:ext uri="{FF2B5EF4-FFF2-40B4-BE49-F238E27FC236}">
                <a16:creationId xmlns:a16="http://schemas.microsoft.com/office/drawing/2014/main" id="{9EF0E9C6-2E03-B67C-BCDE-0338BD8D6EF2}"/>
              </a:ext>
            </a:extLst>
          </p:cNvPr>
          <p:cNvSpPr>
            <a:spLocks noGrp="1"/>
          </p:cNvSpPr>
          <p:nvPr>
            <p:ph sz="quarter" idx="21"/>
          </p:nvPr>
        </p:nvSpPr>
        <p:spPr>
          <a:xfrm>
            <a:off x="9753034" y="3728572"/>
            <a:ext cx="2100459" cy="2078339"/>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7" name="TextBox 6">
            <a:extLst>
              <a:ext uri="{FF2B5EF4-FFF2-40B4-BE49-F238E27FC236}">
                <a16:creationId xmlns:a16="http://schemas.microsoft.com/office/drawing/2014/main" id="{CD71376A-7810-4A47-62EE-E0304790086E}"/>
              </a:ext>
            </a:extLst>
          </p:cNvPr>
          <p:cNvSpPr txBox="1"/>
          <p:nvPr userDrawn="1"/>
        </p:nvSpPr>
        <p:spPr>
          <a:xfrm>
            <a:off x="329471" y="6536105"/>
            <a:ext cx="2743200" cy="261610"/>
          </a:xfrm>
          <a:prstGeom prst="rect">
            <a:avLst/>
          </a:prstGeom>
          <a:noFill/>
        </p:spPr>
        <p:txBody>
          <a:bodyPr wrap="square" rtlCol="0">
            <a:spAutoFit/>
          </a:bodyPr>
          <a:lstStyle/>
          <a:p>
            <a:r>
              <a:rPr lang="en-US" sz="1050" spc="300" dirty="0">
                <a:solidFill>
                  <a:schemeClr val="bg1"/>
                </a:solidFill>
              </a:rPr>
              <a:t>UNIVERSITY OF ROCHESTER</a:t>
            </a:r>
          </a:p>
        </p:txBody>
      </p:sp>
      <p:sp>
        <p:nvSpPr>
          <p:cNvPr id="3" name="Slide Number Placeholder 2">
            <a:extLst>
              <a:ext uri="{FF2B5EF4-FFF2-40B4-BE49-F238E27FC236}">
                <a16:creationId xmlns:a16="http://schemas.microsoft.com/office/drawing/2014/main" id="{65E8D19A-1E2F-E501-0CD9-451738C696DC}"/>
              </a:ext>
            </a:extLst>
          </p:cNvPr>
          <p:cNvSpPr>
            <a:spLocks noGrp="1"/>
          </p:cNvSpPr>
          <p:nvPr>
            <p:ph type="sldNum" sz="quarter" idx="10"/>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1681540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39797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5787275" y="1676341"/>
            <a:ext cx="5181600" cy="39797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a:xfrm>
            <a:off x="11573756" y="6474620"/>
            <a:ext cx="618244" cy="365125"/>
          </a:xfrm>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701314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8.pn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A02D0-9DAA-20AB-488B-D6A8D996D3FB}"/>
              </a:ext>
            </a:extLst>
          </p:cNvPr>
          <p:cNvSpPr>
            <a:spLocks noGrp="1"/>
          </p:cNvSpPr>
          <p:nvPr>
            <p:ph type="title"/>
          </p:nvPr>
        </p:nvSpPr>
        <p:spPr>
          <a:xfrm>
            <a:off x="453275" y="348852"/>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6F49C07-F5E3-2146-4EC9-478FD9B42A90}"/>
              </a:ext>
            </a:extLst>
          </p:cNvPr>
          <p:cNvSpPr>
            <a:spLocks noGrp="1"/>
          </p:cNvSpPr>
          <p:nvPr>
            <p:ph type="body" idx="1"/>
          </p:nvPr>
        </p:nvSpPr>
        <p:spPr>
          <a:xfrm>
            <a:off x="453275" y="1674416"/>
            <a:ext cx="10515600" cy="399109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a:extLst>
              <a:ext uri="{FF2B5EF4-FFF2-40B4-BE49-F238E27FC236}">
                <a16:creationId xmlns:a16="http://schemas.microsoft.com/office/drawing/2014/main" id="{472FBCC5-799D-2E9A-5C16-29F700FE5406}"/>
              </a:ext>
            </a:extLst>
          </p:cNvPr>
          <p:cNvSpPr txBox="1"/>
          <p:nvPr userDrawn="1"/>
        </p:nvSpPr>
        <p:spPr>
          <a:xfrm>
            <a:off x="329471" y="6536105"/>
            <a:ext cx="2743200" cy="261610"/>
          </a:xfrm>
          <a:prstGeom prst="rect">
            <a:avLst/>
          </a:prstGeom>
          <a:noFill/>
        </p:spPr>
        <p:txBody>
          <a:bodyPr wrap="square" rtlCol="0">
            <a:spAutoFit/>
          </a:bodyPr>
          <a:lstStyle/>
          <a:p>
            <a:r>
              <a:rPr lang="en-US" sz="1050" spc="300" dirty="0">
                <a:solidFill>
                  <a:schemeClr val="bg1">
                    <a:lumMod val="50000"/>
                  </a:schemeClr>
                </a:solidFill>
              </a:rPr>
              <a:t>UNIVERSITY OF ROCHESTER</a:t>
            </a:r>
          </a:p>
        </p:txBody>
      </p:sp>
      <p:sp>
        <p:nvSpPr>
          <p:cNvPr id="7" name="Rectangle 6">
            <a:extLst>
              <a:ext uri="{FF2B5EF4-FFF2-40B4-BE49-F238E27FC236}">
                <a16:creationId xmlns:a16="http://schemas.microsoft.com/office/drawing/2014/main" id="{2379466A-DD57-D698-44A9-59D79770651C}"/>
              </a:ext>
            </a:extLst>
          </p:cNvPr>
          <p:cNvSpPr/>
          <p:nvPr userDrawn="1"/>
        </p:nvSpPr>
        <p:spPr>
          <a:xfrm>
            <a:off x="11067393" y="-18255"/>
            <a:ext cx="1124607" cy="6876256"/>
          </a:xfrm>
          <a:prstGeom prst="rect">
            <a:avLst/>
          </a:prstGeom>
          <a:solidFill>
            <a:srgbClr val="FFD8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a:extLst>
              <a:ext uri="{FF2B5EF4-FFF2-40B4-BE49-F238E27FC236}">
                <a16:creationId xmlns:a16="http://schemas.microsoft.com/office/drawing/2014/main" id="{F4144A88-8576-DD5F-50CF-3E8EE77998D6}"/>
              </a:ext>
            </a:extLst>
          </p:cNvPr>
          <p:cNvPicPr>
            <a:picLocks noChangeAspect="1"/>
          </p:cNvPicPr>
          <p:nvPr userDrawn="1"/>
        </p:nvPicPr>
        <p:blipFill>
          <a:blip r:embed="rId17">
            <a:extLst>
              <a:ext uri="{96DAC541-7B7A-43D3-8B79-37D633B846F1}">
                <asvg:svgBlip xmlns:asvg="http://schemas.microsoft.com/office/drawing/2016/SVG/main" r:embed="rId18"/>
              </a:ext>
            </a:extLst>
          </a:blip>
          <a:stretch>
            <a:fillRect/>
          </a:stretch>
        </p:blipFill>
        <p:spPr>
          <a:xfrm>
            <a:off x="11317030" y="5834378"/>
            <a:ext cx="625332" cy="822804"/>
          </a:xfrm>
          <a:prstGeom prst="rect">
            <a:avLst/>
          </a:prstGeom>
        </p:spPr>
      </p:pic>
      <p:sp>
        <p:nvSpPr>
          <p:cNvPr id="6" name="Slide Number Placeholder 5">
            <a:extLst>
              <a:ext uri="{FF2B5EF4-FFF2-40B4-BE49-F238E27FC236}">
                <a16:creationId xmlns:a16="http://schemas.microsoft.com/office/drawing/2014/main" id="{FB1A45BA-63DC-4422-B485-98CB1F6C12EE}"/>
              </a:ext>
            </a:extLst>
          </p:cNvPr>
          <p:cNvSpPr>
            <a:spLocks noGrp="1"/>
          </p:cNvSpPr>
          <p:nvPr>
            <p:ph type="sldNum" sz="quarter" idx="4"/>
          </p:nvPr>
        </p:nvSpPr>
        <p:spPr>
          <a:xfrm>
            <a:off x="11553407" y="6474620"/>
            <a:ext cx="618244" cy="365125"/>
          </a:xfrm>
          <a:prstGeom prst="rect">
            <a:avLst/>
          </a:prstGeom>
        </p:spPr>
        <p:txBody>
          <a:bodyPr vert="horz" lIns="91440" tIns="45720" rIns="91440" bIns="45720" rtlCol="0" anchor="ctr"/>
          <a:lstStyle>
            <a:lvl1pPr algn="r">
              <a:defRPr sz="1800">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253002748"/>
      </p:ext>
    </p:extLst>
  </p:cSld>
  <p:clrMap bg1="lt1" tx1="dk1" bg2="lt2" tx2="dk2" accent1="accent1" accent2="accent2" accent3="accent3" accent4="accent4" accent5="accent5" accent6="accent6" hlink="hlink" folHlink="folHlink"/>
  <p:sldLayoutIdLst>
    <p:sldLayoutId id="2147483668" r:id="rId1"/>
    <p:sldLayoutId id="2147483649" r:id="rId2"/>
    <p:sldLayoutId id="2147483650" r:id="rId3"/>
    <p:sldLayoutId id="2147483669" r:id="rId4"/>
    <p:sldLayoutId id="2147483660" r:id="rId5"/>
    <p:sldLayoutId id="2147483663" r:id="rId6"/>
    <p:sldLayoutId id="2147483665" r:id="rId7"/>
    <p:sldLayoutId id="2147483664" r:id="rId8"/>
    <p:sldLayoutId id="2147483652" r:id="rId9"/>
    <p:sldLayoutId id="2147483667" r:id="rId10"/>
    <p:sldLayoutId id="2147483661" r:id="rId11"/>
    <p:sldLayoutId id="2147483654" r:id="rId12"/>
    <p:sldLayoutId id="2147483655" r:id="rId13"/>
    <p:sldLayoutId id="2147483666" r:id="rId14"/>
    <p:sldLayoutId id="2147483671" r:id="rId15"/>
  </p:sldLayoutIdLst>
  <p:hf hdr="0" ftr="0" dt="0"/>
  <p:txStyles>
    <p:titleStyle>
      <a:lvl1pPr algn="l" defTabSz="914400" rtl="0" eaLnBrk="1" latinLnBrk="0" hangingPunct="1">
        <a:lnSpc>
          <a:spcPct val="90000"/>
        </a:lnSpc>
        <a:spcBef>
          <a:spcPct val="0"/>
        </a:spcBef>
        <a:buNone/>
        <a:defRPr sz="5400" b="0" i="0" kern="1200">
          <a:solidFill>
            <a:srgbClr val="001E5F"/>
          </a:solidFill>
          <a:latin typeface="Aptos Display"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1AC2"/>
        </a:buClr>
        <a:buSzPct val="80000"/>
        <a:buFont typeface="Arial" panose="020B0604020202020204" pitchFamily="34" charset="0"/>
        <a:buChar char="•"/>
        <a:defRPr sz="2400" b="0" i="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Clr>
          <a:srgbClr val="001AC2"/>
        </a:buClr>
        <a:buSzPct val="80000"/>
        <a:buFont typeface="Arial" panose="020B0604020202020204" pitchFamily="34" charset="0"/>
        <a:buChar char="•"/>
        <a:defRPr sz="2000" b="0" i="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Clr>
          <a:srgbClr val="001AC2"/>
        </a:buClr>
        <a:buSzPct val="80000"/>
        <a:buFont typeface="Arial" panose="020B0604020202020204" pitchFamily="34" charset="0"/>
        <a:buChar char="•"/>
        <a:defRPr sz="1800" b="0" i="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Clr>
          <a:srgbClr val="001AC2"/>
        </a:buClr>
        <a:buSzPct val="80000"/>
        <a:buFont typeface="Arial" panose="020B0604020202020204" pitchFamily="34" charset="0"/>
        <a:buChar char="•"/>
        <a:defRPr sz="1600" b="0" i="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Clr>
          <a:srgbClr val="001AC2"/>
        </a:buClr>
        <a:buSzPct val="80000"/>
        <a:buFont typeface="Arial" panose="020B0604020202020204" pitchFamily="34" charset="0"/>
        <a:buChar char="•"/>
        <a:defRPr sz="1600" b="0" i="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A02D0-9DAA-20AB-488B-D6A8D996D3FB}"/>
              </a:ext>
            </a:extLst>
          </p:cNvPr>
          <p:cNvSpPr>
            <a:spLocks noGrp="1"/>
          </p:cNvSpPr>
          <p:nvPr>
            <p:ph type="title"/>
          </p:nvPr>
        </p:nvSpPr>
        <p:spPr>
          <a:xfrm>
            <a:off x="453275" y="0"/>
            <a:ext cx="10515600" cy="1325563"/>
          </a:xfrm>
          <a:prstGeom prst="rect">
            <a:avLst/>
          </a:prstGeom>
        </p:spPr>
        <p:txBody>
          <a:bodyPr vert="horz" lIns="91440" tIns="45720" rIns="91440" bIns="45720" rtlCol="0" anchor="ctr">
            <a:normAutofit/>
          </a:bodyPr>
          <a:lstStyle/>
          <a:p>
            <a:r>
              <a:rPr lang="en-US" dirty="0"/>
              <a:t>Click to edit Master title style</a:t>
            </a:r>
          </a:p>
        </p:txBody>
      </p:sp>
      <p:cxnSp>
        <p:nvCxnSpPr>
          <p:cNvPr id="10" name="Straight Connector 9">
            <a:extLst>
              <a:ext uri="{FF2B5EF4-FFF2-40B4-BE49-F238E27FC236}">
                <a16:creationId xmlns:a16="http://schemas.microsoft.com/office/drawing/2014/main" id="{A719FA56-2527-BBF1-14C6-878F5E64C790}"/>
              </a:ext>
            </a:extLst>
          </p:cNvPr>
          <p:cNvCxnSpPr/>
          <p:nvPr userDrawn="1"/>
        </p:nvCxnSpPr>
        <p:spPr>
          <a:xfrm>
            <a:off x="0" y="1155700"/>
            <a:ext cx="12192000" cy="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 name="Text Placeholder 2">
            <a:extLst>
              <a:ext uri="{FF2B5EF4-FFF2-40B4-BE49-F238E27FC236}">
                <a16:creationId xmlns:a16="http://schemas.microsoft.com/office/drawing/2014/main" id="{C6F49C07-F5E3-2146-4EC9-478FD9B42A90}"/>
              </a:ext>
            </a:extLst>
          </p:cNvPr>
          <p:cNvSpPr>
            <a:spLocks noGrp="1"/>
          </p:cNvSpPr>
          <p:nvPr>
            <p:ph type="body" idx="1"/>
          </p:nvPr>
        </p:nvSpPr>
        <p:spPr>
          <a:xfrm>
            <a:off x="453275" y="1674415"/>
            <a:ext cx="10515600" cy="384180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descr="A blue logo with text&#10;&#10;AI-generated content may be incorrect.">
            <a:extLst>
              <a:ext uri="{FF2B5EF4-FFF2-40B4-BE49-F238E27FC236}">
                <a16:creationId xmlns:a16="http://schemas.microsoft.com/office/drawing/2014/main" id="{7DAC4C76-A722-B19F-A3B5-57B4B293A501}"/>
              </a:ext>
            </a:extLst>
          </p:cNvPr>
          <p:cNvPicPr>
            <a:picLocks noChangeAspect="1"/>
          </p:cNvPicPr>
          <p:nvPr userDrawn="1"/>
        </p:nvPicPr>
        <p:blipFill>
          <a:blip r:embed="rId15"/>
          <a:stretch>
            <a:fillRect/>
          </a:stretch>
        </p:blipFill>
        <p:spPr>
          <a:xfrm>
            <a:off x="453275" y="6196354"/>
            <a:ext cx="400451" cy="523465"/>
          </a:xfrm>
          <a:prstGeom prst="rect">
            <a:avLst/>
          </a:prstGeom>
        </p:spPr>
      </p:pic>
      <p:sp>
        <p:nvSpPr>
          <p:cNvPr id="11" name="TextBox 10">
            <a:extLst>
              <a:ext uri="{FF2B5EF4-FFF2-40B4-BE49-F238E27FC236}">
                <a16:creationId xmlns:a16="http://schemas.microsoft.com/office/drawing/2014/main" id="{749B0CFF-62E6-875D-827D-1F3076D9B912}"/>
              </a:ext>
            </a:extLst>
          </p:cNvPr>
          <p:cNvSpPr txBox="1"/>
          <p:nvPr userDrawn="1"/>
        </p:nvSpPr>
        <p:spPr>
          <a:xfrm>
            <a:off x="9177255" y="6538269"/>
            <a:ext cx="4193540" cy="237827"/>
          </a:xfrm>
          <a:prstGeom prst="rect">
            <a:avLst/>
          </a:prstGeom>
          <a:noFill/>
        </p:spPr>
        <p:txBody>
          <a:bodyPr wrap="square" rtlCol="0">
            <a:spAutoFit/>
          </a:bodyPr>
          <a:lstStyle/>
          <a:p>
            <a:r>
              <a:rPr lang="en-US" sz="1050" spc="300" dirty="0">
                <a:solidFill>
                  <a:schemeClr val="bg1">
                    <a:lumMod val="50000"/>
                  </a:schemeClr>
                </a:solidFill>
              </a:rPr>
              <a:t>UNIVERSITY OF ROCHESTER</a:t>
            </a:r>
          </a:p>
        </p:txBody>
      </p:sp>
      <p:sp>
        <p:nvSpPr>
          <p:cNvPr id="6" name="Slide Number Placeholder 5">
            <a:extLst>
              <a:ext uri="{FF2B5EF4-FFF2-40B4-BE49-F238E27FC236}">
                <a16:creationId xmlns:a16="http://schemas.microsoft.com/office/drawing/2014/main" id="{FB1A45BA-63DC-4422-B485-98CB1F6C12EE}"/>
              </a:ext>
            </a:extLst>
          </p:cNvPr>
          <p:cNvSpPr>
            <a:spLocks noGrp="1"/>
          </p:cNvSpPr>
          <p:nvPr>
            <p:ph type="sldNum" sz="quarter" idx="4"/>
          </p:nvPr>
        </p:nvSpPr>
        <p:spPr>
          <a:xfrm>
            <a:off x="9448800" y="6474620"/>
            <a:ext cx="2743200" cy="365125"/>
          </a:xfrm>
          <a:prstGeom prst="rect">
            <a:avLst/>
          </a:prstGeom>
        </p:spPr>
        <p:txBody>
          <a:bodyPr vert="horz" lIns="91440" tIns="45720" rIns="91440" bIns="45720" rtlCol="0" anchor="ctr"/>
          <a:lstStyle>
            <a:lvl1pPr algn="r">
              <a:defRPr sz="1800">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281754812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hf hdr="0" ftr="0" dt="0"/>
  <p:txStyles>
    <p:titleStyle>
      <a:lvl1pPr algn="l" defTabSz="914400" rtl="0" eaLnBrk="1" latinLnBrk="0" hangingPunct="1">
        <a:lnSpc>
          <a:spcPct val="90000"/>
        </a:lnSpc>
        <a:spcBef>
          <a:spcPct val="0"/>
        </a:spcBef>
        <a:buNone/>
        <a:defRPr sz="3200" b="0" i="0" kern="1200">
          <a:solidFill>
            <a:srgbClr val="001E5F"/>
          </a:solidFill>
          <a:latin typeface="Aptos Display"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13DFF"/>
        </a:buClr>
        <a:buSzPct val="80000"/>
        <a:buFont typeface="Wingdings" pitchFamily="2" charset="2"/>
        <a:buChar char="§"/>
        <a:defRPr sz="2400" b="0" i="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Clr>
          <a:srgbClr val="013DFF"/>
        </a:buClr>
        <a:buSzPct val="80000"/>
        <a:buFont typeface="Wingdings" pitchFamily="2" charset="2"/>
        <a:buChar char="§"/>
        <a:defRPr sz="2000" b="0" i="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Clr>
          <a:srgbClr val="013DFF"/>
        </a:buClr>
        <a:buSzPct val="80000"/>
        <a:buFont typeface="Wingdings" pitchFamily="2" charset="2"/>
        <a:buChar char="§"/>
        <a:defRPr sz="1800" b="0" i="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University of Rochester logo" descr="University of Rochester logo">
            <a:extLst>
              <a:ext uri="{FF2B5EF4-FFF2-40B4-BE49-F238E27FC236}">
                <a16:creationId xmlns:a16="http://schemas.microsoft.com/office/drawing/2014/main" id="{C305210F-92E4-4A64-411A-D0236A4FDEBF}"/>
              </a:ext>
            </a:extLst>
          </p:cNvPr>
          <p:cNvPicPr>
            <a:picLocks noChangeAspect="1"/>
          </p:cNvPicPr>
          <p:nvPr/>
        </p:nvPicPr>
        <p:blipFill>
          <a:blip r:embed="rId2"/>
          <a:stretch>
            <a:fillRect/>
          </a:stretch>
        </p:blipFill>
        <p:spPr>
          <a:xfrm>
            <a:off x="814752" y="720207"/>
            <a:ext cx="3029505" cy="712237"/>
          </a:xfrm>
          <a:prstGeom prst="rect">
            <a:avLst/>
          </a:prstGeom>
        </p:spPr>
      </p:pic>
      <p:sp>
        <p:nvSpPr>
          <p:cNvPr id="9" name="Title 8">
            <a:extLst>
              <a:ext uri="{FF2B5EF4-FFF2-40B4-BE49-F238E27FC236}">
                <a16:creationId xmlns:a16="http://schemas.microsoft.com/office/drawing/2014/main" id="{0B809947-8D5E-870A-2C45-B3C77600977D}"/>
              </a:ext>
            </a:extLst>
          </p:cNvPr>
          <p:cNvSpPr>
            <a:spLocks noGrp="1"/>
          </p:cNvSpPr>
          <p:nvPr>
            <p:ph type="ctrTitle"/>
          </p:nvPr>
        </p:nvSpPr>
        <p:spPr/>
        <p:txBody>
          <a:bodyPr>
            <a:normAutofit fontScale="90000"/>
          </a:bodyPr>
          <a:lstStyle/>
          <a:p>
            <a:r>
              <a:rPr lang="en-US" dirty="0"/>
              <a:t>Graphite Connect</a:t>
            </a:r>
            <a:br>
              <a:rPr lang="en-US" dirty="0"/>
            </a:br>
            <a:r>
              <a:rPr lang="en-US" sz="6000" dirty="0"/>
              <a:t>Supplier Requests and Onboarding</a:t>
            </a:r>
          </a:p>
        </p:txBody>
      </p:sp>
      <p:sp>
        <p:nvSpPr>
          <p:cNvPr id="10" name="Subtitle 9">
            <a:extLst>
              <a:ext uri="{FF2B5EF4-FFF2-40B4-BE49-F238E27FC236}">
                <a16:creationId xmlns:a16="http://schemas.microsoft.com/office/drawing/2014/main" id="{BDF5E2BE-F2A1-C0E5-B7C4-05D5959A1DC5}"/>
              </a:ext>
            </a:extLst>
          </p:cNvPr>
          <p:cNvSpPr>
            <a:spLocks noGrp="1"/>
          </p:cNvSpPr>
          <p:nvPr>
            <p:ph type="subTitle" idx="1"/>
          </p:nvPr>
        </p:nvSpPr>
        <p:spPr/>
        <p:txBody>
          <a:bodyPr/>
          <a:lstStyle/>
          <a:p>
            <a:r>
              <a:rPr lang="en-US" dirty="0"/>
              <a:t>November 2025</a:t>
            </a:r>
          </a:p>
        </p:txBody>
      </p:sp>
      <p:sp>
        <p:nvSpPr>
          <p:cNvPr id="6" name="Slide Number Placeholder 2">
            <a:extLst>
              <a:ext uri="{FF2B5EF4-FFF2-40B4-BE49-F238E27FC236}">
                <a16:creationId xmlns:a16="http://schemas.microsoft.com/office/drawing/2014/main" id="{86D10E72-89A6-4A19-A966-973AE260133A}"/>
              </a:ext>
            </a:extLst>
          </p:cNvPr>
          <p:cNvSpPr txBox="1">
            <a:spLocks/>
          </p:cNvSpPr>
          <p:nvPr/>
        </p:nvSpPr>
        <p:spPr>
          <a:xfrm>
            <a:off x="11553407" y="6474620"/>
            <a:ext cx="618244" cy="365125"/>
          </a:xfrm>
          <a:prstGeom prst="rect">
            <a:avLst/>
          </a:prstGeom>
        </p:spPr>
        <p:txBody>
          <a:bodyPr/>
          <a:lstStyle>
            <a:defPPr>
              <a:defRPr lang="en-US"/>
            </a:defPPr>
            <a:lvl1pPr marL="0" algn="l" defTabSz="914400" rtl="0" eaLnBrk="1" latinLnBrk="0" hangingPunct="1">
              <a:defRPr sz="1800" kern="1200">
                <a:solidFill>
                  <a:srgbClr val="001E5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9A7562-078F-0443-99CB-13A7936AC4A7}" type="slidenum">
              <a:rPr lang="en-US" smtClean="0"/>
              <a:pPr/>
              <a:t>1</a:t>
            </a:fld>
            <a:endParaRPr lang="en-US" dirty="0"/>
          </a:p>
        </p:txBody>
      </p:sp>
    </p:spTree>
    <p:extLst>
      <p:ext uri="{BB962C8B-B14F-4D97-AF65-F5344CB8AC3E}">
        <p14:creationId xmlns:p14="http://schemas.microsoft.com/office/powerpoint/2010/main" val="117785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6F39C-8618-EE65-1894-C382483E55BB}"/>
            </a:ext>
          </a:extLst>
        </p:cNvPr>
        <p:cNvGrpSpPr/>
        <p:nvPr/>
      </p:nvGrpSpPr>
      <p:grpSpPr>
        <a:xfrm>
          <a:off x="0" y="0"/>
          <a:ext cx="0" cy="0"/>
          <a:chOff x="0" y="0"/>
          <a:chExt cx="0" cy="0"/>
        </a:xfrm>
      </p:grpSpPr>
      <p:sp>
        <p:nvSpPr>
          <p:cNvPr id="5" name="Text 3">
            <a:extLst>
              <a:ext uri="{FF2B5EF4-FFF2-40B4-BE49-F238E27FC236}">
                <a16:creationId xmlns:a16="http://schemas.microsoft.com/office/drawing/2014/main" id="{401669B5-720E-7404-128B-FDDA64D001A6}"/>
              </a:ext>
            </a:extLst>
          </p:cNvPr>
          <p:cNvSpPr/>
          <p:nvPr/>
        </p:nvSpPr>
        <p:spPr>
          <a:xfrm>
            <a:off x="661492" y="2759075"/>
            <a:ext cx="3373180" cy="258465"/>
          </a:xfrm>
          <a:prstGeom prst="rect">
            <a:avLst/>
          </a:prstGeom>
          <a:noFill/>
          <a:ln/>
        </p:spPr>
        <p:txBody>
          <a:bodyPr wrap="none" lIns="0" tIns="0" rIns="0" bIns="0" rtlCol="0" anchor="t"/>
          <a:lstStyle/>
          <a:p>
            <a:pPr>
              <a:lnSpc>
                <a:spcPts val="2000"/>
              </a:lnSpc>
            </a:pPr>
            <a:endParaRPr lang="en-US" sz="2000" b="1" dirty="0">
              <a:solidFill>
                <a:srgbClr val="001E5F"/>
              </a:solidFill>
              <a:latin typeface="+mj-lt"/>
              <a:ea typeface="Inter Bold"/>
            </a:endParaRPr>
          </a:p>
        </p:txBody>
      </p:sp>
      <p:sp>
        <p:nvSpPr>
          <p:cNvPr id="6" name="Text 4">
            <a:extLst>
              <a:ext uri="{FF2B5EF4-FFF2-40B4-BE49-F238E27FC236}">
                <a16:creationId xmlns:a16="http://schemas.microsoft.com/office/drawing/2014/main" id="{B0BBB910-E480-AA16-1AB1-4D8D4EA5ACEE}"/>
              </a:ext>
            </a:extLst>
          </p:cNvPr>
          <p:cNvSpPr/>
          <p:nvPr/>
        </p:nvSpPr>
        <p:spPr>
          <a:xfrm>
            <a:off x="661493" y="3116759"/>
            <a:ext cx="5042622" cy="1094780"/>
          </a:xfrm>
          <a:prstGeom prst="rect">
            <a:avLst/>
          </a:prstGeom>
          <a:noFill/>
          <a:ln/>
        </p:spPr>
        <p:txBody>
          <a:bodyPr wrap="square" lIns="0" tIns="0" rIns="0" bIns="0" rtlCol="0" anchor="t"/>
          <a:lstStyle/>
          <a:p>
            <a:pPr>
              <a:lnSpc>
                <a:spcPts val="2083"/>
              </a:lnSpc>
            </a:pPr>
            <a:endParaRPr lang="en-US" sz="1400" dirty="0">
              <a:solidFill>
                <a:srgbClr val="001E5F"/>
              </a:solidFill>
            </a:endParaRPr>
          </a:p>
          <a:p>
            <a:pPr>
              <a:lnSpc>
                <a:spcPts val="2083"/>
              </a:lnSpc>
            </a:pPr>
            <a:endParaRPr lang="en-US" sz="1400" dirty="0">
              <a:solidFill>
                <a:srgbClr val="001E5F"/>
              </a:solidFill>
            </a:endParaRPr>
          </a:p>
        </p:txBody>
      </p:sp>
      <p:sp>
        <p:nvSpPr>
          <p:cNvPr id="20" name="Slide Number Placeholder 3">
            <a:extLst>
              <a:ext uri="{FF2B5EF4-FFF2-40B4-BE49-F238E27FC236}">
                <a16:creationId xmlns:a16="http://schemas.microsoft.com/office/drawing/2014/main" id="{189600E6-7890-EDFF-490C-4D2A48B32F74}"/>
              </a:ext>
            </a:extLst>
          </p:cNvPr>
          <p:cNvSpPr txBox="1">
            <a:spLocks/>
          </p:cNvSpPr>
          <p:nvPr/>
        </p:nvSpPr>
        <p:spPr>
          <a:xfrm>
            <a:off x="11629880" y="6474620"/>
            <a:ext cx="3074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9A7562-078F-0443-99CB-13A7936AC4A7}" type="slidenum">
              <a:rPr lang="en-US" smtClean="0"/>
              <a:pPr/>
              <a:t>2</a:t>
            </a:fld>
            <a:endParaRPr lang="en-US" dirty="0"/>
          </a:p>
        </p:txBody>
      </p:sp>
      <p:sp>
        <p:nvSpPr>
          <p:cNvPr id="2" name="Title 1">
            <a:extLst>
              <a:ext uri="{FF2B5EF4-FFF2-40B4-BE49-F238E27FC236}">
                <a16:creationId xmlns:a16="http://schemas.microsoft.com/office/drawing/2014/main" id="{96D3E3FC-6CE0-7300-CCE2-FC8516902360}"/>
              </a:ext>
            </a:extLst>
          </p:cNvPr>
          <p:cNvSpPr>
            <a:spLocks noGrp="1"/>
          </p:cNvSpPr>
          <p:nvPr>
            <p:ph type="title"/>
          </p:nvPr>
        </p:nvSpPr>
        <p:spPr>
          <a:xfrm>
            <a:off x="453275" y="348852"/>
            <a:ext cx="9082829" cy="1432651"/>
          </a:xfrm>
        </p:spPr>
        <p:txBody>
          <a:bodyPr>
            <a:normAutofit fontScale="90000"/>
          </a:bodyPr>
          <a:lstStyle/>
          <a:p>
            <a:r>
              <a:rPr lang="en-US" sz="4400" b="1" dirty="0">
                <a:latin typeface="Aptos Display"/>
              </a:rPr>
              <a:t>What is Changing?</a:t>
            </a:r>
            <a:br>
              <a:rPr lang="en-US" sz="4400" dirty="0">
                <a:latin typeface="Aptos Display"/>
              </a:rPr>
            </a:br>
            <a:br>
              <a:rPr lang="en-US" sz="4400" dirty="0">
                <a:latin typeface="Aptos Display"/>
              </a:rPr>
            </a:br>
            <a:r>
              <a:rPr lang="en-US" sz="3200" b="1" dirty="0">
                <a:latin typeface="Aptos Display"/>
              </a:rPr>
              <a:t>Process to Request a Supplier</a:t>
            </a:r>
            <a:endParaRPr lang="en-US" sz="3200" b="1" dirty="0"/>
          </a:p>
        </p:txBody>
      </p:sp>
      <p:graphicFrame>
        <p:nvGraphicFramePr>
          <p:cNvPr id="19" name="Table 18">
            <a:extLst>
              <a:ext uri="{FF2B5EF4-FFF2-40B4-BE49-F238E27FC236}">
                <a16:creationId xmlns:a16="http://schemas.microsoft.com/office/drawing/2014/main" id="{AD21AD8A-1CA7-E898-37C4-3B197F78C035}"/>
              </a:ext>
            </a:extLst>
          </p:cNvPr>
          <p:cNvGraphicFramePr>
            <a:graphicFrameLocks noGrp="1"/>
          </p:cNvGraphicFramePr>
          <p:nvPr>
            <p:extLst>
              <p:ext uri="{D42A27DB-BD31-4B8C-83A1-F6EECF244321}">
                <p14:modId xmlns:p14="http://schemas.microsoft.com/office/powerpoint/2010/main" val="1777130341"/>
              </p:ext>
            </p:extLst>
          </p:nvPr>
        </p:nvGraphicFramePr>
        <p:xfrm>
          <a:off x="573405" y="2417826"/>
          <a:ext cx="10000833" cy="2473960"/>
        </p:xfrm>
        <a:graphic>
          <a:graphicData uri="http://schemas.openxmlformats.org/drawingml/2006/table">
            <a:tbl>
              <a:tblPr firstRow="1" bandRow="1">
                <a:tableStyleId>{5C22544A-7EE6-4342-B048-85BDC9FD1C3A}</a:tableStyleId>
              </a:tblPr>
              <a:tblGrid>
                <a:gridCol w="4846937">
                  <a:extLst>
                    <a:ext uri="{9D8B030D-6E8A-4147-A177-3AD203B41FA5}">
                      <a16:colId xmlns:a16="http://schemas.microsoft.com/office/drawing/2014/main" val="461090112"/>
                    </a:ext>
                  </a:extLst>
                </a:gridCol>
                <a:gridCol w="2253148">
                  <a:extLst>
                    <a:ext uri="{9D8B030D-6E8A-4147-A177-3AD203B41FA5}">
                      <a16:colId xmlns:a16="http://schemas.microsoft.com/office/drawing/2014/main" val="1325794311"/>
                    </a:ext>
                  </a:extLst>
                </a:gridCol>
                <a:gridCol w="2900748">
                  <a:extLst>
                    <a:ext uri="{9D8B030D-6E8A-4147-A177-3AD203B41FA5}">
                      <a16:colId xmlns:a16="http://schemas.microsoft.com/office/drawing/2014/main" val="2429111754"/>
                    </a:ext>
                  </a:extLst>
                </a:gridCol>
              </a:tblGrid>
              <a:tr h="370840">
                <a:tc>
                  <a:txBody>
                    <a:bodyPr/>
                    <a:lstStyle/>
                    <a:p>
                      <a:r>
                        <a:rPr lang="en-US" dirty="0"/>
                        <a:t>Type of Supplier</a:t>
                      </a:r>
                    </a:p>
                  </a:txBody>
                  <a:tcPr/>
                </a:tc>
                <a:tc>
                  <a:txBody>
                    <a:bodyPr/>
                    <a:lstStyle/>
                    <a:p>
                      <a:pPr lvl="0">
                        <a:buNone/>
                      </a:pPr>
                      <a:r>
                        <a:rPr lang="en-US" sz="1800" b="1" i="0" u="none" strike="noStrike" noProof="0" dirty="0">
                          <a:solidFill>
                            <a:srgbClr val="FFFFFF"/>
                          </a:solidFill>
                          <a:latin typeface="Aptos"/>
                        </a:rPr>
                        <a:t>Current State</a:t>
                      </a:r>
                      <a:endParaRPr lang="en-US" dirty="0"/>
                    </a:p>
                  </a:txBody>
                  <a:tcPr/>
                </a:tc>
                <a:tc>
                  <a:txBody>
                    <a:bodyPr/>
                    <a:lstStyle/>
                    <a:p>
                      <a:r>
                        <a:rPr lang="en-US" dirty="0"/>
                        <a:t>Future State</a:t>
                      </a:r>
                    </a:p>
                  </a:txBody>
                  <a:tcPr/>
                </a:tc>
                <a:extLst>
                  <a:ext uri="{0D108BD9-81ED-4DB2-BD59-A6C34878D82A}">
                    <a16:rowId xmlns:a16="http://schemas.microsoft.com/office/drawing/2014/main" val="1803991661"/>
                  </a:ext>
                </a:extLst>
              </a:tr>
              <a:tr h="370840">
                <a:tc>
                  <a:txBody>
                    <a:bodyPr/>
                    <a:lstStyle/>
                    <a:p>
                      <a:r>
                        <a:rPr lang="en-US" dirty="0"/>
                        <a:t>Non-PO Supplier (SIR Supplier/Check Request)</a:t>
                      </a:r>
                    </a:p>
                  </a:txBody>
                  <a:tcPr/>
                </a:tc>
                <a:tc>
                  <a:txBody>
                    <a:bodyPr/>
                    <a:lstStyle/>
                    <a:p>
                      <a:r>
                        <a:rPr lang="en-US" dirty="0"/>
                        <a:t>Workday </a:t>
                      </a:r>
                      <a:r>
                        <a:rPr lang="en-US" b="1" dirty="0"/>
                        <a:t>Create Supplier Request</a:t>
                      </a:r>
                      <a:r>
                        <a:rPr lang="en-US" dirty="0"/>
                        <a:t> Task</a:t>
                      </a:r>
                    </a:p>
                  </a:txBody>
                  <a:tcPr/>
                </a:tc>
                <a:tc>
                  <a:txBody>
                    <a:bodyPr/>
                    <a:lstStyle/>
                    <a:p>
                      <a:r>
                        <a:rPr lang="en-US" dirty="0"/>
                        <a:t>Graphite New Supplier Justification (NSJ) Form</a:t>
                      </a:r>
                    </a:p>
                  </a:txBody>
                  <a:tcPr/>
                </a:tc>
                <a:extLst>
                  <a:ext uri="{0D108BD9-81ED-4DB2-BD59-A6C34878D82A}">
                    <a16:rowId xmlns:a16="http://schemas.microsoft.com/office/drawing/2014/main" val="1988284751"/>
                  </a:ext>
                </a:extLst>
              </a:tr>
              <a:tr h="370839">
                <a:tc>
                  <a:txBody>
                    <a:bodyPr/>
                    <a:lstStyle/>
                    <a:p>
                      <a:pPr lvl="0">
                        <a:buNone/>
                      </a:pPr>
                      <a:r>
                        <a:rPr lang="en-US" dirty="0"/>
                        <a:t>PO Supplier (Requisition/PO</a:t>
                      </a:r>
                    </a:p>
                  </a:txBody>
                  <a:tcPr/>
                </a:tc>
                <a:tc>
                  <a:txBody>
                    <a:bodyPr/>
                    <a:lstStyle/>
                    <a:p>
                      <a:pPr lvl="0">
                        <a:buNone/>
                      </a:pPr>
                      <a:r>
                        <a:rPr lang="en-US" b="1" dirty="0"/>
                        <a:t>Supplier Add Request Form</a:t>
                      </a:r>
                      <a:r>
                        <a:rPr lang="en-US" dirty="0"/>
                        <a:t> (UR Procurement Website)</a:t>
                      </a:r>
                    </a:p>
                  </a:txBody>
                  <a:tcPr/>
                </a:tc>
                <a:tc>
                  <a:txBody>
                    <a:bodyPr/>
                    <a:lstStyle/>
                    <a:p>
                      <a:pPr lvl="0">
                        <a:buNone/>
                      </a:pPr>
                      <a:r>
                        <a:rPr lang="en-US" sz="1800" b="0" i="0" u="none" strike="noStrike" noProof="0" dirty="0">
                          <a:solidFill>
                            <a:srgbClr val="000000"/>
                          </a:solidFill>
                          <a:latin typeface="Aptos"/>
                        </a:rPr>
                        <a:t>Graphite New Supplier Justification (NSJ) Form</a:t>
                      </a:r>
                      <a:endParaRPr lang="en-US" dirty="0"/>
                    </a:p>
                  </a:txBody>
                  <a:tcPr/>
                </a:tc>
                <a:extLst>
                  <a:ext uri="{0D108BD9-81ED-4DB2-BD59-A6C34878D82A}">
                    <a16:rowId xmlns:a16="http://schemas.microsoft.com/office/drawing/2014/main" val="3291475958"/>
                  </a:ext>
                </a:extLst>
              </a:tr>
            </a:tbl>
          </a:graphicData>
        </a:graphic>
      </p:graphicFrame>
    </p:spTree>
    <p:extLst>
      <p:ext uri="{BB962C8B-B14F-4D97-AF65-F5344CB8AC3E}">
        <p14:creationId xmlns:p14="http://schemas.microsoft.com/office/powerpoint/2010/main" val="2239452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41B7646-E872-46BA-B88A-2C939E25E05F}"/>
              </a:ext>
            </a:extLst>
          </p:cNvPr>
          <p:cNvSpPr>
            <a:spLocks noGrp="1"/>
          </p:cNvSpPr>
          <p:nvPr>
            <p:ph type="title"/>
          </p:nvPr>
        </p:nvSpPr>
        <p:spPr/>
        <p:txBody>
          <a:bodyPr>
            <a:normAutofit/>
          </a:bodyPr>
          <a:lstStyle/>
          <a:p>
            <a:r>
              <a:rPr lang="en-US" sz="4800" dirty="0">
                <a:latin typeface="Aptos Display"/>
              </a:rPr>
              <a:t>What is Graphite Connect?</a:t>
            </a:r>
          </a:p>
        </p:txBody>
      </p:sp>
      <p:sp>
        <p:nvSpPr>
          <p:cNvPr id="37" name="Slide Number Placeholder 3">
            <a:extLst>
              <a:ext uri="{FF2B5EF4-FFF2-40B4-BE49-F238E27FC236}">
                <a16:creationId xmlns:a16="http://schemas.microsoft.com/office/drawing/2014/main" id="{818ABBD6-4975-491E-93F7-C5F8E3FFC387}"/>
              </a:ext>
            </a:extLst>
          </p:cNvPr>
          <p:cNvSpPr>
            <a:spLocks noGrp="1"/>
          </p:cNvSpPr>
          <p:nvPr>
            <p:ph type="sldNum" sz="quarter" idx="12"/>
          </p:nvPr>
        </p:nvSpPr>
        <p:spPr/>
        <p:txBody>
          <a:bodyPr/>
          <a:lstStyle/>
          <a:p>
            <a:fld id="{6D9A7562-078F-0443-99CB-13A7936AC4A7}" type="slidenum">
              <a:rPr lang="en-US" smtClean="0"/>
              <a:pPr/>
              <a:t>3</a:t>
            </a:fld>
            <a:endParaRPr lang="en-US" dirty="0"/>
          </a:p>
        </p:txBody>
      </p:sp>
      <p:sp>
        <p:nvSpPr>
          <p:cNvPr id="23" name="Text 4">
            <a:extLst>
              <a:ext uri="{FF2B5EF4-FFF2-40B4-BE49-F238E27FC236}">
                <a16:creationId xmlns:a16="http://schemas.microsoft.com/office/drawing/2014/main" id="{699633DC-AC92-4AC2-B9A6-4D72D0A89AA2}"/>
              </a:ext>
            </a:extLst>
          </p:cNvPr>
          <p:cNvSpPr/>
          <p:nvPr/>
        </p:nvSpPr>
        <p:spPr>
          <a:xfrm>
            <a:off x="564936" y="2792753"/>
            <a:ext cx="4080584" cy="2853858"/>
          </a:xfrm>
          <a:prstGeom prst="rect">
            <a:avLst/>
          </a:prstGeom>
          <a:noFill/>
          <a:ln/>
        </p:spPr>
        <p:txBody>
          <a:bodyPr wrap="square" lIns="0" tIns="0" rIns="0" bIns="0" rtlCol="0" anchor="t">
            <a:spAutoFit/>
          </a:bodyPr>
          <a:lstStyle/>
          <a:p>
            <a:pPr marL="342900" indent="-342900">
              <a:lnSpc>
                <a:spcPts val="2800"/>
              </a:lnSpc>
              <a:buFont typeface="Arial" panose="020B0604020202020204" pitchFamily="34" charset="0"/>
              <a:buChar char="•"/>
            </a:pPr>
            <a:r>
              <a:rPr lang="en-US" sz="2000" dirty="0">
                <a:solidFill>
                  <a:srgbClr val="001E5F"/>
                </a:solidFill>
                <a:ea typeface="Inter"/>
                <a:cs typeface="Inter" pitchFamily="34" charset="-120"/>
              </a:rPr>
              <a:t>Graphite Connect (Graphite) is a supplier onboarding solution and management platform that will be used for all suppliers (PO and </a:t>
            </a:r>
            <a:r>
              <a:rPr lang="en-US" sz="2000">
                <a:solidFill>
                  <a:srgbClr val="001E5F"/>
                </a:solidFill>
                <a:ea typeface="Inter"/>
                <a:cs typeface="Inter" pitchFamily="34" charset="-120"/>
              </a:rPr>
              <a:t>Non-PO) across the organization, </a:t>
            </a:r>
            <a:r>
              <a:rPr lang="en-US" sz="2000" dirty="0">
                <a:solidFill>
                  <a:srgbClr val="001E5F"/>
                </a:solidFill>
                <a:ea typeface="Inter"/>
                <a:cs typeface="Inter" pitchFamily="34" charset="-120"/>
              </a:rPr>
              <a:t>including affiliates.</a:t>
            </a:r>
          </a:p>
          <a:p>
            <a:pPr marL="342900" indent="-342900">
              <a:lnSpc>
                <a:spcPts val="2800"/>
              </a:lnSpc>
              <a:buFont typeface="Arial" panose="020B0604020202020204" pitchFamily="34" charset="0"/>
              <a:buChar char="•"/>
            </a:pPr>
            <a:endParaRPr lang="en-US" sz="2000" dirty="0">
              <a:solidFill>
                <a:srgbClr val="001E5F"/>
              </a:solidFill>
              <a:ea typeface="Inter" pitchFamily="34" charset="-122"/>
              <a:cs typeface="Inter" pitchFamily="34" charset="-120"/>
            </a:endParaRPr>
          </a:p>
          <a:p>
            <a:pPr marL="342900" indent="-342900">
              <a:lnSpc>
                <a:spcPts val="2800"/>
              </a:lnSpc>
              <a:buFont typeface="Arial" panose="020B0604020202020204" pitchFamily="34" charset="0"/>
              <a:buChar char="•"/>
            </a:pPr>
            <a:r>
              <a:rPr lang="en-US" sz="2000" dirty="0">
                <a:solidFill>
                  <a:srgbClr val="001E5F"/>
                </a:solidFill>
                <a:ea typeface="Inter" pitchFamily="34" charset="-122"/>
                <a:cs typeface="Inter" pitchFamily="34" charset="-120"/>
              </a:rPr>
              <a:t>Launch targeted for December 10</a:t>
            </a:r>
            <a:endParaRPr lang="en-US" sz="2000" dirty="0">
              <a:solidFill>
                <a:srgbClr val="001E5F"/>
              </a:solidFill>
            </a:endParaRPr>
          </a:p>
        </p:txBody>
      </p:sp>
      <p:sp>
        <p:nvSpPr>
          <p:cNvPr id="25" name="Text 2">
            <a:extLst>
              <a:ext uri="{FF2B5EF4-FFF2-40B4-BE49-F238E27FC236}">
                <a16:creationId xmlns:a16="http://schemas.microsoft.com/office/drawing/2014/main" id="{FFC77B68-10D8-41B5-9570-665249F16D9E}"/>
              </a:ext>
            </a:extLst>
          </p:cNvPr>
          <p:cNvSpPr/>
          <p:nvPr/>
        </p:nvSpPr>
        <p:spPr>
          <a:xfrm>
            <a:off x="6034754" y="834432"/>
            <a:ext cx="4554583" cy="270523"/>
          </a:xfrm>
          <a:prstGeom prst="rect">
            <a:avLst/>
          </a:prstGeom>
          <a:noFill/>
          <a:ln/>
        </p:spPr>
        <p:txBody>
          <a:bodyPr wrap="square" lIns="0" tIns="0" rIns="0" bIns="0" rtlCol="0" anchor="t">
            <a:spAutoFit/>
          </a:bodyPr>
          <a:lstStyle/>
          <a:p>
            <a:pPr>
              <a:lnSpc>
                <a:spcPts val="2000"/>
              </a:lnSpc>
            </a:pPr>
            <a:r>
              <a:rPr lang="en-US" sz="2200" b="1" dirty="0">
                <a:solidFill>
                  <a:srgbClr val="001E5F"/>
                </a:solidFill>
                <a:ea typeface="Inter Bold" pitchFamily="34" charset="-122"/>
                <a:cs typeface="Inter Bold" pitchFamily="34" charset="-120"/>
              </a:rPr>
              <a:t>Simplified Process</a:t>
            </a:r>
            <a:endParaRPr lang="en-US" sz="2200" dirty="0">
              <a:solidFill>
                <a:srgbClr val="001E5F"/>
              </a:solidFill>
            </a:endParaRPr>
          </a:p>
        </p:txBody>
      </p:sp>
      <p:sp>
        <p:nvSpPr>
          <p:cNvPr id="26" name="Text 3">
            <a:extLst>
              <a:ext uri="{FF2B5EF4-FFF2-40B4-BE49-F238E27FC236}">
                <a16:creationId xmlns:a16="http://schemas.microsoft.com/office/drawing/2014/main" id="{607CBB24-F863-42F9-A9AC-5C6DA7D2A9A9}"/>
              </a:ext>
            </a:extLst>
          </p:cNvPr>
          <p:cNvSpPr/>
          <p:nvPr/>
        </p:nvSpPr>
        <p:spPr>
          <a:xfrm>
            <a:off x="6096000" y="1126535"/>
            <a:ext cx="4337261" cy="807913"/>
          </a:xfrm>
          <a:prstGeom prst="rect">
            <a:avLst/>
          </a:prstGeom>
          <a:noFill/>
          <a:ln/>
        </p:spPr>
        <p:txBody>
          <a:bodyPr wrap="square" lIns="0" tIns="0" rIns="0" bIns="0" rtlCol="0" anchor="t">
            <a:spAutoFit/>
          </a:bodyPr>
          <a:lstStyle/>
          <a:p>
            <a:pPr>
              <a:lnSpc>
                <a:spcPts val="2083"/>
              </a:lnSpc>
            </a:pPr>
            <a:r>
              <a:rPr lang="en-US" dirty="0">
                <a:solidFill>
                  <a:srgbClr val="001E5F"/>
                </a:solidFill>
              </a:rPr>
              <a:t>Single streamlined process to request and onboard all suppliers.</a:t>
            </a:r>
          </a:p>
          <a:p>
            <a:pPr>
              <a:lnSpc>
                <a:spcPts val="2083"/>
              </a:lnSpc>
            </a:pPr>
            <a:endParaRPr lang="en-US" dirty="0">
              <a:solidFill>
                <a:srgbClr val="001E5F"/>
              </a:solidFill>
            </a:endParaRPr>
          </a:p>
        </p:txBody>
      </p:sp>
      <p:sp>
        <p:nvSpPr>
          <p:cNvPr id="27" name="Text 5">
            <a:extLst>
              <a:ext uri="{FF2B5EF4-FFF2-40B4-BE49-F238E27FC236}">
                <a16:creationId xmlns:a16="http://schemas.microsoft.com/office/drawing/2014/main" id="{2304355E-39F6-4C87-BA92-D691FDA5A617}"/>
              </a:ext>
            </a:extLst>
          </p:cNvPr>
          <p:cNvSpPr/>
          <p:nvPr/>
        </p:nvSpPr>
        <p:spPr>
          <a:xfrm>
            <a:off x="5990214" y="5155836"/>
            <a:ext cx="5238404" cy="263405"/>
          </a:xfrm>
          <a:prstGeom prst="rect">
            <a:avLst/>
          </a:prstGeom>
          <a:noFill/>
          <a:ln/>
        </p:spPr>
        <p:txBody>
          <a:bodyPr wrap="square" lIns="0" tIns="0" rIns="0" bIns="0" rtlCol="0" anchor="t">
            <a:spAutoFit/>
          </a:bodyPr>
          <a:lstStyle/>
          <a:p>
            <a:pPr>
              <a:lnSpc>
                <a:spcPts val="2000"/>
              </a:lnSpc>
            </a:pPr>
            <a:r>
              <a:rPr lang="en-US" sz="2000" b="1" dirty="0">
                <a:solidFill>
                  <a:srgbClr val="001E5F"/>
                </a:solidFill>
                <a:ea typeface="Inter Bold" pitchFamily="34" charset="-122"/>
                <a:cs typeface="Inter Bold" pitchFamily="34" charset="-120"/>
              </a:rPr>
              <a:t>Simplified Onboarding Process for Suppliers</a:t>
            </a:r>
            <a:endParaRPr lang="en-US" sz="2000" dirty="0">
              <a:solidFill>
                <a:srgbClr val="001E5F"/>
              </a:solidFill>
            </a:endParaRPr>
          </a:p>
        </p:txBody>
      </p:sp>
      <p:sp>
        <p:nvSpPr>
          <p:cNvPr id="28" name="Text 6">
            <a:extLst>
              <a:ext uri="{FF2B5EF4-FFF2-40B4-BE49-F238E27FC236}">
                <a16:creationId xmlns:a16="http://schemas.microsoft.com/office/drawing/2014/main" id="{FEF091AF-89DC-484F-9A98-D3EE05765417}"/>
              </a:ext>
            </a:extLst>
          </p:cNvPr>
          <p:cNvSpPr/>
          <p:nvPr/>
        </p:nvSpPr>
        <p:spPr>
          <a:xfrm>
            <a:off x="6063020" y="5579964"/>
            <a:ext cx="4498050" cy="1077218"/>
          </a:xfrm>
          <a:prstGeom prst="rect">
            <a:avLst/>
          </a:prstGeom>
          <a:noFill/>
          <a:ln/>
        </p:spPr>
        <p:txBody>
          <a:bodyPr wrap="square" lIns="0" tIns="0" rIns="0" bIns="0" rtlCol="0" anchor="t">
            <a:spAutoFit/>
          </a:bodyPr>
          <a:lstStyle/>
          <a:p>
            <a:pPr>
              <a:lnSpc>
                <a:spcPts val="2083"/>
              </a:lnSpc>
            </a:pPr>
            <a:r>
              <a:rPr lang="en-US" dirty="0">
                <a:solidFill>
                  <a:srgbClr val="001E5F"/>
                </a:solidFill>
                <a:ea typeface="Inter" pitchFamily="34" charset="-122"/>
                <a:cs typeface="Inter" pitchFamily="34" charset="-120"/>
              </a:rPr>
              <a:t>A Graphite connected supplier will only need to provide UR required information.  Updates to their information can be done within the solution and visible to all customers.</a:t>
            </a:r>
            <a:endParaRPr lang="en-US" dirty="0">
              <a:solidFill>
                <a:srgbClr val="001E5F"/>
              </a:solidFill>
            </a:endParaRPr>
          </a:p>
        </p:txBody>
      </p:sp>
      <p:sp>
        <p:nvSpPr>
          <p:cNvPr id="29" name="Text 11">
            <a:extLst>
              <a:ext uri="{FF2B5EF4-FFF2-40B4-BE49-F238E27FC236}">
                <a16:creationId xmlns:a16="http://schemas.microsoft.com/office/drawing/2014/main" id="{032D7D55-7FD2-454E-8BAB-2BF8E39EA020}"/>
              </a:ext>
            </a:extLst>
          </p:cNvPr>
          <p:cNvSpPr/>
          <p:nvPr/>
        </p:nvSpPr>
        <p:spPr>
          <a:xfrm>
            <a:off x="6001396" y="2200532"/>
            <a:ext cx="4998720" cy="270523"/>
          </a:xfrm>
          <a:prstGeom prst="rect">
            <a:avLst/>
          </a:prstGeom>
          <a:noFill/>
          <a:ln/>
        </p:spPr>
        <p:txBody>
          <a:bodyPr wrap="square" lIns="0" tIns="0" rIns="0" bIns="0" rtlCol="0" anchor="t">
            <a:spAutoFit/>
          </a:bodyPr>
          <a:lstStyle/>
          <a:p>
            <a:pPr>
              <a:lnSpc>
                <a:spcPts val="2000"/>
              </a:lnSpc>
            </a:pPr>
            <a:r>
              <a:rPr lang="en-US" sz="2200" b="1" dirty="0">
                <a:solidFill>
                  <a:srgbClr val="001E5F"/>
                </a:solidFill>
                <a:ea typeface="Inter Bold" pitchFamily="34" charset="-122"/>
                <a:cs typeface="Inter Bold" pitchFamily="34" charset="-120"/>
              </a:rPr>
              <a:t>Streamlined Workflow</a:t>
            </a:r>
            <a:endParaRPr lang="en-US" sz="2200" dirty="0">
              <a:solidFill>
                <a:srgbClr val="001E5F"/>
              </a:solidFill>
            </a:endParaRPr>
          </a:p>
        </p:txBody>
      </p:sp>
      <p:sp>
        <p:nvSpPr>
          <p:cNvPr id="30" name="Text 12">
            <a:extLst>
              <a:ext uri="{FF2B5EF4-FFF2-40B4-BE49-F238E27FC236}">
                <a16:creationId xmlns:a16="http://schemas.microsoft.com/office/drawing/2014/main" id="{EB586B20-A84F-4361-8133-C80EB0C152E3}"/>
              </a:ext>
            </a:extLst>
          </p:cNvPr>
          <p:cNvSpPr/>
          <p:nvPr/>
        </p:nvSpPr>
        <p:spPr>
          <a:xfrm>
            <a:off x="6034754" y="2523448"/>
            <a:ext cx="4337261" cy="538609"/>
          </a:xfrm>
          <a:prstGeom prst="rect">
            <a:avLst/>
          </a:prstGeom>
          <a:noFill/>
          <a:ln/>
        </p:spPr>
        <p:txBody>
          <a:bodyPr wrap="square" lIns="0" tIns="0" rIns="0" bIns="0" rtlCol="0" anchor="t">
            <a:spAutoFit/>
          </a:bodyPr>
          <a:lstStyle/>
          <a:p>
            <a:pPr>
              <a:lnSpc>
                <a:spcPts val="2083"/>
              </a:lnSpc>
            </a:pPr>
            <a:r>
              <a:rPr lang="en-US" dirty="0">
                <a:solidFill>
                  <a:srgbClr val="001E5F"/>
                </a:solidFill>
              </a:rPr>
              <a:t>Conditional workflow and collaborative approvals within the solution.</a:t>
            </a:r>
          </a:p>
        </p:txBody>
      </p:sp>
      <p:sp>
        <p:nvSpPr>
          <p:cNvPr id="31" name="Text 8">
            <a:extLst>
              <a:ext uri="{FF2B5EF4-FFF2-40B4-BE49-F238E27FC236}">
                <a16:creationId xmlns:a16="http://schemas.microsoft.com/office/drawing/2014/main" id="{4A52F6C5-E03B-41C9-817E-EFE71372A5DB}"/>
              </a:ext>
            </a:extLst>
          </p:cNvPr>
          <p:cNvSpPr/>
          <p:nvPr/>
        </p:nvSpPr>
        <p:spPr>
          <a:xfrm>
            <a:off x="6096000" y="3566632"/>
            <a:ext cx="4998720" cy="270523"/>
          </a:xfrm>
          <a:prstGeom prst="rect">
            <a:avLst/>
          </a:prstGeom>
          <a:noFill/>
          <a:ln/>
        </p:spPr>
        <p:txBody>
          <a:bodyPr wrap="square" lIns="0" tIns="0" rIns="0" bIns="0" rtlCol="0" anchor="t">
            <a:spAutoFit/>
          </a:bodyPr>
          <a:lstStyle/>
          <a:p>
            <a:pPr>
              <a:lnSpc>
                <a:spcPts val="2000"/>
              </a:lnSpc>
            </a:pPr>
            <a:r>
              <a:rPr lang="en-US" sz="2200" b="1" dirty="0">
                <a:solidFill>
                  <a:srgbClr val="001E5F"/>
                </a:solidFill>
                <a:ea typeface="Inter Bold" pitchFamily="34" charset="-122"/>
                <a:cs typeface="Inter Bold" pitchFamily="34" charset="-120"/>
              </a:rPr>
              <a:t>Increased Visibility to Status</a:t>
            </a:r>
            <a:endParaRPr lang="en-US" sz="2200" dirty="0">
              <a:solidFill>
                <a:srgbClr val="001E5F"/>
              </a:solidFill>
            </a:endParaRPr>
          </a:p>
        </p:txBody>
      </p:sp>
      <p:sp>
        <p:nvSpPr>
          <p:cNvPr id="32" name="Text 9">
            <a:extLst>
              <a:ext uri="{FF2B5EF4-FFF2-40B4-BE49-F238E27FC236}">
                <a16:creationId xmlns:a16="http://schemas.microsoft.com/office/drawing/2014/main" id="{0498815A-5938-463E-B44C-80563251B8D2}"/>
              </a:ext>
            </a:extLst>
          </p:cNvPr>
          <p:cNvSpPr/>
          <p:nvPr/>
        </p:nvSpPr>
        <p:spPr>
          <a:xfrm>
            <a:off x="6096000" y="3837155"/>
            <a:ext cx="4200679" cy="1346522"/>
          </a:xfrm>
          <a:prstGeom prst="rect">
            <a:avLst/>
          </a:prstGeom>
          <a:noFill/>
          <a:ln/>
        </p:spPr>
        <p:txBody>
          <a:bodyPr wrap="square" lIns="0" tIns="0" rIns="0" bIns="0" rtlCol="0" anchor="t">
            <a:spAutoFit/>
          </a:bodyPr>
          <a:lstStyle/>
          <a:p>
            <a:pPr>
              <a:lnSpc>
                <a:spcPts val="2083"/>
              </a:lnSpc>
            </a:pPr>
            <a:r>
              <a:rPr lang="en-US" dirty="0">
                <a:solidFill>
                  <a:srgbClr val="001E5F"/>
                </a:solidFill>
                <a:ea typeface="Inter" pitchFamily="34" charset="-122"/>
              </a:rPr>
              <a:t>Instantly know the status of the supplier request and if it is waiting for an internal approval or the supplier to submit their registration.</a:t>
            </a:r>
            <a:endParaRPr lang="en-US" dirty="0">
              <a:solidFill>
                <a:srgbClr val="001E5F"/>
              </a:solidFill>
            </a:endParaRPr>
          </a:p>
          <a:p>
            <a:pPr>
              <a:lnSpc>
                <a:spcPts val="2083"/>
              </a:lnSpc>
            </a:pPr>
            <a:endParaRPr lang="en-US" dirty="0">
              <a:solidFill>
                <a:srgbClr val="001E5F"/>
              </a:solidFill>
            </a:endParaRPr>
          </a:p>
        </p:txBody>
      </p:sp>
      <p:sp>
        <p:nvSpPr>
          <p:cNvPr id="33" name="Rectangle 32">
            <a:extLst>
              <a:ext uri="{FF2B5EF4-FFF2-40B4-BE49-F238E27FC236}">
                <a16:creationId xmlns:a16="http://schemas.microsoft.com/office/drawing/2014/main" id="{F8744A4D-CC6E-40CF-894C-F9B814AF0074}"/>
              </a:ext>
            </a:extLst>
          </p:cNvPr>
          <p:cNvSpPr/>
          <p:nvPr/>
        </p:nvSpPr>
        <p:spPr>
          <a:xfrm>
            <a:off x="5676218" y="830079"/>
            <a:ext cx="219456" cy="219456"/>
          </a:xfrm>
          <a:prstGeom prst="rect">
            <a:avLst/>
          </a:prstGeom>
          <a:solidFill>
            <a:srgbClr val="001E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1E5F"/>
              </a:solidFill>
            </a:endParaRPr>
          </a:p>
        </p:txBody>
      </p:sp>
      <p:sp>
        <p:nvSpPr>
          <p:cNvPr id="34" name="Rectangle 33">
            <a:extLst>
              <a:ext uri="{FF2B5EF4-FFF2-40B4-BE49-F238E27FC236}">
                <a16:creationId xmlns:a16="http://schemas.microsoft.com/office/drawing/2014/main" id="{6EC727E5-FF4B-4348-9325-19944C44DB47}"/>
              </a:ext>
            </a:extLst>
          </p:cNvPr>
          <p:cNvSpPr/>
          <p:nvPr/>
        </p:nvSpPr>
        <p:spPr>
          <a:xfrm>
            <a:off x="5676218" y="2182632"/>
            <a:ext cx="219456" cy="219456"/>
          </a:xfrm>
          <a:prstGeom prst="rect">
            <a:avLst/>
          </a:prstGeom>
          <a:solidFill>
            <a:srgbClr val="001E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1E5F"/>
              </a:solidFill>
            </a:endParaRPr>
          </a:p>
        </p:txBody>
      </p:sp>
      <p:sp>
        <p:nvSpPr>
          <p:cNvPr id="35" name="Rectangle 34">
            <a:extLst>
              <a:ext uri="{FF2B5EF4-FFF2-40B4-BE49-F238E27FC236}">
                <a16:creationId xmlns:a16="http://schemas.microsoft.com/office/drawing/2014/main" id="{E4E5EC0A-6FF1-4A28-B6EB-773340229E93}"/>
              </a:ext>
            </a:extLst>
          </p:cNvPr>
          <p:cNvSpPr/>
          <p:nvPr/>
        </p:nvSpPr>
        <p:spPr>
          <a:xfrm>
            <a:off x="5676218" y="3556199"/>
            <a:ext cx="219456" cy="219456"/>
          </a:xfrm>
          <a:prstGeom prst="rect">
            <a:avLst/>
          </a:prstGeom>
          <a:solidFill>
            <a:srgbClr val="001E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1E5F"/>
              </a:solidFill>
            </a:endParaRPr>
          </a:p>
        </p:txBody>
      </p:sp>
      <p:sp>
        <p:nvSpPr>
          <p:cNvPr id="36" name="Rectangle 35">
            <a:extLst>
              <a:ext uri="{FF2B5EF4-FFF2-40B4-BE49-F238E27FC236}">
                <a16:creationId xmlns:a16="http://schemas.microsoft.com/office/drawing/2014/main" id="{ED031254-1DE1-4B71-9C89-03D957879F0F}"/>
              </a:ext>
            </a:extLst>
          </p:cNvPr>
          <p:cNvSpPr/>
          <p:nvPr/>
        </p:nvSpPr>
        <p:spPr>
          <a:xfrm>
            <a:off x="5676218" y="5148501"/>
            <a:ext cx="219456" cy="219456"/>
          </a:xfrm>
          <a:prstGeom prst="rect">
            <a:avLst/>
          </a:prstGeom>
          <a:solidFill>
            <a:srgbClr val="001E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1E5F"/>
              </a:solidFill>
            </a:endParaRPr>
          </a:p>
        </p:txBody>
      </p:sp>
    </p:spTree>
    <p:extLst>
      <p:ext uri="{BB962C8B-B14F-4D97-AF65-F5344CB8AC3E}">
        <p14:creationId xmlns:p14="http://schemas.microsoft.com/office/powerpoint/2010/main" val="920302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hape 14"/>
          <p:cNvSpPr/>
          <p:nvPr/>
        </p:nvSpPr>
        <p:spPr>
          <a:xfrm>
            <a:off x="826791" y="5171004"/>
            <a:ext cx="9709591" cy="1202553"/>
          </a:xfrm>
          <a:prstGeom prst="roundRect">
            <a:avLst>
              <a:gd name="adj" fmla="val 3531"/>
            </a:avLst>
          </a:prstGeom>
          <a:solidFill>
            <a:srgbClr val="B7D3FF"/>
          </a:solidFill>
          <a:ln/>
        </p:spPr>
        <p:txBody>
          <a:bodyPr/>
          <a:lstStyle/>
          <a:p>
            <a:endParaRPr lang="en-US"/>
          </a:p>
        </p:txBody>
      </p:sp>
      <p:pic>
        <p:nvPicPr>
          <p:cNvPr id="20" name="Image 3" descr="preencoded.png"/>
          <p:cNvPicPr>
            <a:picLocks noChangeAspect="1"/>
          </p:cNvPicPr>
          <p:nvPr/>
        </p:nvPicPr>
        <p:blipFill>
          <a:blip r:embed="rId3">
            <a:duotone>
              <a:schemeClr val="accent1">
                <a:shade val="45000"/>
                <a:satMod val="135000"/>
              </a:schemeClr>
              <a:prstClr val="white"/>
            </a:duotone>
          </a:blip>
          <a:stretch>
            <a:fillRect/>
          </a:stretch>
        </p:blipFill>
        <p:spPr>
          <a:xfrm>
            <a:off x="1204570" y="5546272"/>
            <a:ext cx="506015" cy="404713"/>
          </a:xfrm>
          <a:prstGeom prst="rect">
            <a:avLst/>
          </a:prstGeom>
        </p:spPr>
      </p:pic>
      <p:sp>
        <p:nvSpPr>
          <p:cNvPr id="21" name="Text 15"/>
          <p:cNvSpPr/>
          <p:nvPr/>
        </p:nvSpPr>
        <p:spPr>
          <a:xfrm>
            <a:off x="1859687" y="5427969"/>
            <a:ext cx="8603072" cy="517193"/>
          </a:xfrm>
          <a:prstGeom prst="rect">
            <a:avLst/>
          </a:prstGeom>
          <a:noFill/>
          <a:ln/>
        </p:spPr>
        <p:txBody>
          <a:bodyPr wrap="square" lIns="0" tIns="0" rIns="0" bIns="0" rtlCol="0" anchor="t">
            <a:spAutoFit/>
          </a:bodyPr>
          <a:lstStyle/>
          <a:p>
            <a:pPr>
              <a:lnSpc>
                <a:spcPts val="2083"/>
              </a:lnSpc>
            </a:pPr>
            <a:r>
              <a:rPr lang="en-US" sz="1250" dirty="0"/>
              <a:t>Graphite will streamline current processes to monitor supplier requirements (Insurance Certificates, Supplier Diversity Certificates, Debarment checking) and reduce risk by validating banking information and identifying supplier risk.</a:t>
            </a:r>
          </a:p>
        </p:txBody>
      </p:sp>
      <p:sp>
        <p:nvSpPr>
          <p:cNvPr id="24" name="Title 23">
            <a:extLst>
              <a:ext uri="{FF2B5EF4-FFF2-40B4-BE49-F238E27FC236}">
                <a16:creationId xmlns:a16="http://schemas.microsoft.com/office/drawing/2014/main" id="{58E2DB1B-F443-41E8-9B46-45E4F633D36A}"/>
              </a:ext>
            </a:extLst>
          </p:cNvPr>
          <p:cNvSpPr>
            <a:spLocks noGrp="1"/>
          </p:cNvSpPr>
          <p:nvPr>
            <p:ph type="title"/>
          </p:nvPr>
        </p:nvSpPr>
        <p:spPr>
          <a:xfrm>
            <a:off x="453275" y="348852"/>
            <a:ext cx="10009483" cy="1432651"/>
          </a:xfrm>
        </p:spPr>
        <p:txBody>
          <a:bodyPr>
            <a:normAutofit/>
          </a:bodyPr>
          <a:lstStyle/>
          <a:p>
            <a:r>
              <a:rPr lang="en-US" dirty="0">
                <a:solidFill>
                  <a:srgbClr val="001E5F"/>
                </a:solidFill>
                <a:latin typeface="+mn-lt"/>
              </a:rPr>
              <a:t>Who will be using Graphite</a:t>
            </a:r>
          </a:p>
        </p:txBody>
      </p:sp>
      <p:sp>
        <p:nvSpPr>
          <p:cNvPr id="22" name="Rectangle 21">
            <a:extLst>
              <a:ext uri="{FF2B5EF4-FFF2-40B4-BE49-F238E27FC236}">
                <a16:creationId xmlns:a16="http://schemas.microsoft.com/office/drawing/2014/main" id="{1F6F74CB-1F4D-47BD-8513-81BB33915ECB}"/>
              </a:ext>
            </a:extLst>
          </p:cNvPr>
          <p:cNvSpPr/>
          <p:nvPr/>
        </p:nvSpPr>
        <p:spPr>
          <a:xfrm>
            <a:off x="1957868" y="1683765"/>
            <a:ext cx="2109353" cy="2188374"/>
          </a:xfrm>
          <a:prstGeom prst="rect">
            <a:avLst/>
          </a:prstGeom>
          <a:solidFill>
            <a:srgbClr val="001E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55162370-EC07-48F3-A524-73F0DE2C9BAD}"/>
              </a:ext>
            </a:extLst>
          </p:cNvPr>
          <p:cNvSpPr/>
          <p:nvPr/>
        </p:nvSpPr>
        <p:spPr>
          <a:xfrm>
            <a:off x="2789592" y="1680237"/>
            <a:ext cx="445908" cy="428881"/>
          </a:xfrm>
          <a:prstGeom prst="rect">
            <a:avLst/>
          </a:prstGeom>
          <a:solidFill>
            <a:srgbClr val="B7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3">
            <a:extLst>
              <a:ext uri="{FF2B5EF4-FFF2-40B4-BE49-F238E27FC236}">
                <a16:creationId xmlns:a16="http://schemas.microsoft.com/office/drawing/2014/main" id="{FE57D2F0-A65D-407C-8E20-7B00E7E0A2E1}"/>
              </a:ext>
            </a:extLst>
          </p:cNvPr>
          <p:cNvSpPr txBox="1"/>
          <p:nvPr/>
        </p:nvSpPr>
        <p:spPr>
          <a:xfrm>
            <a:off x="2789591" y="1752295"/>
            <a:ext cx="445909" cy="307777"/>
          </a:xfrm>
          <a:prstGeom prst="rect">
            <a:avLst/>
          </a:prstGeom>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192C50"/>
                </a:solidFill>
                <a:effectLst/>
                <a:uLnTx/>
                <a:uFillTx/>
                <a:latin typeface="Arial" panose="020B0604020202020204" pitchFamily="34" charset="0"/>
                <a:ea typeface="+mn-ea"/>
                <a:cs typeface="Arial" panose="020B0604020202020204" pitchFamily="34" charset="0"/>
              </a:rPr>
              <a:t>1</a:t>
            </a:r>
          </a:p>
        </p:txBody>
      </p:sp>
      <p:sp>
        <p:nvSpPr>
          <p:cNvPr id="26" name="Rectangle 25">
            <a:extLst>
              <a:ext uri="{FF2B5EF4-FFF2-40B4-BE49-F238E27FC236}">
                <a16:creationId xmlns:a16="http://schemas.microsoft.com/office/drawing/2014/main" id="{CB025E47-F305-437D-B3AB-0597735EACC8}"/>
              </a:ext>
            </a:extLst>
          </p:cNvPr>
          <p:cNvSpPr/>
          <p:nvPr/>
        </p:nvSpPr>
        <p:spPr>
          <a:xfrm>
            <a:off x="4549387" y="1683765"/>
            <a:ext cx="2109353" cy="2188374"/>
          </a:xfrm>
          <a:prstGeom prst="rect">
            <a:avLst/>
          </a:prstGeom>
          <a:solidFill>
            <a:srgbClr val="001E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bg1"/>
              </a:solidFill>
              <a:effectLst/>
              <a:uLnTx/>
              <a:uFillTx/>
              <a:latin typeface="+mj-lt"/>
              <a:ea typeface="+mn-ea"/>
              <a:cs typeface="+mn-cs"/>
            </a:endParaRPr>
          </a:p>
        </p:txBody>
      </p:sp>
      <p:sp>
        <p:nvSpPr>
          <p:cNvPr id="28" name="Rectangle 27">
            <a:extLst>
              <a:ext uri="{FF2B5EF4-FFF2-40B4-BE49-F238E27FC236}">
                <a16:creationId xmlns:a16="http://schemas.microsoft.com/office/drawing/2014/main" id="{3241DB73-7E52-4039-9F3B-CF774EDB107E}"/>
              </a:ext>
            </a:extLst>
          </p:cNvPr>
          <p:cNvSpPr/>
          <p:nvPr/>
        </p:nvSpPr>
        <p:spPr>
          <a:xfrm>
            <a:off x="5391969" y="1684750"/>
            <a:ext cx="445908" cy="428881"/>
          </a:xfrm>
          <a:prstGeom prst="rect">
            <a:avLst/>
          </a:prstGeom>
          <a:solidFill>
            <a:srgbClr val="B7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3">
            <a:extLst>
              <a:ext uri="{FF2B5EF4-FFF2-40B4-BE49-F238E27FC236}">
                <a16:creationId xmlns:a16="http://schemas.microsoft.com/office/drawing/2014/main" id="{A297D351-BFB1-4515-BA5E-4C516851A2B4}"/>
              </a:ext>
            </a:extLst>
          </p:cNvPr>
          <p:cNvSpPr txBox="1"/>
          <p:nvPr/>
        </p:nvSpPr>
        <p:spPr>
          <a:xfrm>
            <a:off x="5382469" y="1743197"/>
            <a:ext cx="445909" cy="307777"/>
          </a:xfrm>
          <a:prstGeom prst="rect">
            <a:avLst/>
          </a:prstGeom>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192C50"/>
                </a:solidFill>
                <a:effectLst/>
                <a:uLnTx/>
                <a:uFillTx/>
                <a:latin typeface="Arial" panose="020B0604020202020204" pitchFamily="34" charset="0"/>
                <a:ea typeface="+mn-ea"/>
                <a:cs typeface="Arial" panose="020B0604020202020204" pitchFamily="34" charset="0"/>
              </a:rPr>
              <a:t>2</a:t>
            </a:r>
          </a:p>
        </p:txBody>
      </p:sp>
      <p:sp>
        <p:nvSpPr>
          <p:cNvPr id="36" name="Rectangle 35">
            <a:extLst>
              <a:ext uri="{FF2B5EF4-FFF2-40B4-BE49-F238E27FC236}">
                <a16:creationId xmlns:a16="http://schemas.microsoft.com/office/drawing/2014/main" id="{DEE6F23D-E04C-4927-876B-DAE17850B5AC}"/>
              </a:ext>
            </a:extLst>
          </p:cNvPr>
          <p:cNvSpPr/>
          <p:nvPr/>
        </p:nvSpPr>
        <p:spPr>
          <a:xfrm>
            <a:off x="7145665" y="1674363"/>
            <a:ext cx="2109353" cy="2188374"/>
          </a:xfrm>
          <a:prstGeom prst="rect">
            <a:avLst/>
          </a:prstGeom>
          <a:solidFill>
            <a:srgbClr val="001E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bg1"/>
              </a:solidFill>
              <a:effectLst/>
              <a:uLnTx/>
              <a:uFillTx/>
              <a:latin typeface="+mj-lt"/>
              <a:ea typeface="+mn-ea"/>
              <a:cs typeface="+mn-cs"/>
            </a:endParaRPr>
          </a:p>
        </p:txBody>
      </p:sp>
      <p:sp>
        <p:nvSpPr>
          <p:cNvPr id="37" name="Rectangle 36">
            <a:extLst>
              <a:ext uri="{FF2B5EF4-FFF2-40B4-BE49-F238E27FC236}">
                <a16:creationId xmlns:a16="http://schemas.microsoft.com/office/drawing/2014/main" id="{D216E02D-EB28-4260-B4BD-E71678D226C7}"/>
              </a:ext>
            </a:extLst>
          </p:cNvPr>
          <p:cNvSpPr/>
          <p:nvPr/>
        </p:nvSpPr>
        <p:spPr>
          <a:xfrm>
            <a:off x="7977387" y="1677412"/>
            <a:ext cx="445908" cy="428881"/>
          </a:xfrm>
          <a:prstGeom prst="rect">
            <a:avLst/>
          </a:prstGeom>
          <a:solidFill>
            <a:srgbClr val="B7D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
            <a:extLst>
              <a:ext uri="{FF2B5EF4-FFF2-40B4-BE49-F238E27FC236}">
                <a16:creationId xmlns:a16="http://schemas.microsoft.com/office/drawing/2014/main" id="{63ECA0D1-61DE-430E-9BAB-EB63CEA8CB8D}"/>
              </a:ext>
            </a:extLst>
          </p:cNvPr>
          <p:cNvSpPr txBox="1"/>
          <p:nvPr/>
        </p:nvSpPr>
        <p:spPr>
          <a:xfrm>
            <a:off x="7977386" y="1741749"/>
            <a:ext cx="445909" cy="307777"/>
          </a:xfrm>
          <a:prstGeom prst="rect">
            <a:avLst/>
          </a:prstGeom>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192C50"/>
                </a:solidFill>
                <a:effectLst/>
                <a:uLnTx/>
                <a:uFillTx/>
                <a:latin typeface="Arial" panose="020B0604020202020204" pitchFamily="34" charset="0"/>
                <a:ea typeface="+mn-ea"/>
                <a:cs typeface="Arial" panose="020B0604020202020204" pitchFamily="34" charset="0"/>
              </a:rPr>
              <a:t>3</a:t>
            </a:r>
          </a:p>
        </p:txBody>
      </p:sp>
      <p:sp>
        <p:nvSpPr>
          <p:cNvPr id="39" name="TextBox 3">
            <a:extLst>
              <a:ext uri="{FF2B5EF4-FFF2-40B4-BE49-F238E27FC236}">
                <a16:creationId xmlns:a16="http://schemas.microsoft.com/office/drawing/2014/main" id="{514F0731-01E7-4559-AB83-877B196B99DC}"/>
              </a:ext>
            </a:extLst>
          </p:cNvPr>
          <p:cNvSpPr txBox="1"/>
          <p:nvPr/>
        </p:nvSpPr>
        <p:spPr>
          <a:xfrm>
            <a:off x="4549387" y="2281237"/>
            <a:ext cx="2064897" cy="487313"/>
          </a:xfrm>
          <a:prstGeom prst="rect">
            <a:avLst/>
          </a:prstGeom>
        </p:spPr>
        <p:txBody>
          <a:bodyPr wrap="square" lIns="0" tIns="0" rIns="0" bIns="0" rtlCol="0" anchor="t">
            <a:spAutoFit/>
          </a:bodyPr>
          <a:lstStyle/>
          <a:p>
            <a:pPr marL="0" lvl="1" algn="ctr">
              <a:lnSpc>
                <a:spcPts val="1900"/>
              </a:lnSpc>
              <a:buClr>
                <a:srgbClr val="FFC50D"/>
              </a:buClr>
              <a:buSzPct val="150000"/>
            </a:pPr>
            <a:r>
              <a:rPr lang="en-US" sz="1600" dirty="0">
                <a:solidFill>
                  <a:schemeClr val="bg1"/>
                </a:solidFill>
                <a:ea typeface="Inter"/>
                <a:cs typeface="Inter" pitchFamily="34" charset="-120"/>
              </a:rPr>
              <a:t>Purchasing, Accounts Payable &amp; Treasury</a:t>
            </a:r>
            <a:endParaRPr lang="en-US" sz="1600" dirty="0">
              <a:solidFill>
                <a:schemeClr val="bg1"/>
              </a:solidFill>
              <a:ea typeface="Inter"/>
            </a:endParaRPr>
          </a:p>
        </p:txBody>
      </p:sp>
      <p:sp>
        <p:nvSpPr>
          <p:cNvPr id="40" name="TextBox 3">
            <a:extLst>
              <a:ext uri="{FF2B5EF4-FFF2-40B4-BE49-F238E27FC236}">
                <a16:creationId xmlns:a16="http://schemas.microsoft.com/office/drawing/2014/main" id="{2BD6A3B0-9472-4BF3-8E37-C7AA75F73254}"/>
              </a:ext>
            </a:extLst>
          </p:cNvPr>
          <p:cNvSpPr txBox="1"/>
          <p:nvPr/>
        </p:nvSpPr>
        <p:spPr>
          <a:xfrm>
            <a:off x="7258268" y="2278671"/>
            <a:ext cx="1884143" cy="492443"/>
          </a:xfrm>
          <a:prstGeom prst="rect">
            <a:avLst/>
          </a:prstGeom>
        </p:spPr>
        <p:txBody>
          <a:bodyPr wrap="square" lIns="0" tIns="0" rIns="0" bIns="0" rtlCol="0" anchor="t">
            <a:spAutoFit/>
          </a:bodyPr>
          <a:lstStyle/>
          <a:p>
            <a:pPr algn="ctr" defTabSz="914377">
              <a:spcBef>
                <a:spcPts val="0"/>
              </a:spcBef>
            </a:pPr>
            <a:r>
              <a:rPr lang="en-US" sz="1600" dirty="0">
                <a:solidFill>
                  <a:schemeClr val="bg1"/>
                </a:solidFill>
                <a:cs typeface="Arial" panose="020B0604020202020204" pitchFamily="34" charset="0"/>
              </a:rPr>
              <a:t>Risk Area Topic Owners</a:t>
            </a:r>
          </a:p>
        </p:txBody>
      </p:sp>
      <p:sp>
        <p:nvSpPr>
          <p:cNvPr id="43" name="TextBox 3">
            <a:extLst>
              <a:ext uri="{FF2B5EF4-FFF2-40B4-BE49-F238E27FC236}">
                <a16:creationId xmlns:a16="http://schemas.microsoft.com/office/drawing/2014/main" id="{AD719383-BA3F-4B35-BAD5-60CFD1FFFA97}"/>
              </a:ext>
            </a:extLst>
          </p:cNvPr>
          <p:cNvSpPr txBox="1"/>
          <p:nvPr/>
        </p:nvSpPr>
        <p:spPr>
          <a:xfrm>
            <a:off x="2086134" y="2136249"/>
            <a:ext cx="1852820" cy="797462"/>
          </a:xfrm>
          <a:prstGeom prst="rect">
            <a:avLst/>
          </a:prstGeom>
        </p:spPr>
        <p:txBody>
          <a:bodyPr wrap="square" lIns="0" tIns="0" rIns="0" bIns="0" rtlCol="0" anchor="t">
            <a:spAutoFit/>
          </a:bodyPr>
          <a:lstStyle/>
          <a:p>
            <a:pPr algn="ctr">
              <a:lnSpc>
                <a:spcPts val="2083"/>
              </a:lnSpc>
            </a:pPr>
            <a:r>
              <a:rPr lang="en-US" sz="1600" dirty="0">
                <a:solidFill>
                  <a:schemeClr val="bg1"/>
                </a:solidFill>
                <a:ea typeface="Inter" pitchFamily="34" charset="-122"/>
                <a:cs typeface="Inter" pitchFamily="34" charset="-120"/>
              </a:rPr>
              <a:t>University of Rochester and Affiliates</a:t>
            </a:r>
            <a:endParaRPr lang="en-US" sz="1600" dirty="0">
              <a:solidFill>
                <a:schemeClr val="bg1"/>
              </a:solidFill>
            </a:endParaRPr>
          </a:p>
        </p:txBody>
      </p:sp>
      <p:sp>
        <p:nvSpPr>
          <p:cNvPr id="32" name="Slide Number Placeholder 3">
            <a:extLst>
              <a:ext uri="{FF2B5EF4-FFF2-40B4-BE49-F238E27FC236}">
                <a16:creationId xmlns:a16="http://schemas.microsoft.com/office/drawing/2014/main" id="{29686698-9D81-4C83-BE5E-2E513453A5B7}"/>
              </a:ext>
            </a:extLst>
          </p:cNvPr>
          <p:cNvSpPr txBox="1">
            <a:spLocks/>
          </p:cNvSpPr>
          <p:nvPr/>
        </p:nvSpPr>
        <p:spPr>
          <a:xfrm>
            <a:off x="11864225" y="6474620"/>
            <a:ext cx="3074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9A7562-078F-0443-99CB-13A7936AC4A7}" type="slidenum">
              <a:rPr lang="en-US" smtClean="0"/>
              <a:pPr/>
              <a:t>4</a:t>
            </a:fld>
            <a:endParaRPr lang="en-US" dirty="0"/>
          </a:p>
        </p:txBody>
      </p:sp>
      <p:sp>
        <p:nvSpPr>
          <p:cNvPr id="2" name="TextBox 1">
            <a:extLst>
              <a:ext uri="{FF2B5EF4-FFF2-40B4-BE49-F238E27FC236}">
                <a16:creationId xmlns:a16="http://schemas.microsoft.com/office/drawing/2014/main" id="{D01671D1-1E62-7293-9C2A-9E9ADFE3994A}"/>
              </a:ext>
            </a:extLst>
          </p:cNvPr>
          <p:cNvSpPr txBox="1"/>
          <p:nvPr/>
        </p:nvSpPr>
        <p:spPr>
          <a:xfrm>
            <a:off x="2149030" y="3060755"/>
            <a:ext cx="1699732" cy="830997"/>
          </a:xfrm>
          <a:prstGeom prst="rect">
            <a:avLst/>
          </a:prstGeom>
          <a:noFill/>
        </p:spPr>
        <p:txBody>
          <a:bodyPr wrap="square" rtlCol="0">
            <a:spAutoFit/>
          </a:bodyPr>
          <a:lstStyle/>
          <a:p>
            <a:pPr algn="ctr"/>
            <a:r>
              <a:rPr lang="en-US" sz="1200" dirty="0">
                <a:solidFill>
                  <a:schemeClr val="bg1"/>
                </a:solidFill>
              </a:rPr>
              <a:t>To request a PO or Non-PO Supplier using the New Supplier Justification Form</a:t>
            </a:r>
          </a:p>
        </p:txBody>
      </p:sp>
      <p:sp>
        <p:nvSpPr>
          <p:cNvPr id="3" name="TextBox 2">
            <a:extLst>
              <a:ext uri="{FF2B5EF4-FFF2-40B4-BE49-F238E27FC236}">
                <a16:creationId xmlns:a16="http://schemas.microsoft.com/office/drawing/2014/main" id="{5A775E80-4BA7-134A-B6B8-A869B947F87F}"/>
              </a:ext>
            </a:extLst>
          </p:cNvPr>
          <p:cNvSpPr txBox="1"/>
          <p:nvPr/>
        </p:nvSpPr>
        <p:spPr>
          <a:xfrm>
            <a:off x="4651672" y="3009798"/>
            <a:ext cx="1860325" cy="646331"/>
          </a:xfrm>
          <a:prstGeom prst="rect">
            <a:avLst/>
          </a:prstGeom>
          <a:noFill/>
        </p:spPr>
        <p:txBody>
          <a:bodyPr wrap="square" rtlCol="0">
            <a:spAutoFit/>
          </a:bodyPr>
          <a:lstStyle/>
          <a:p>
            <a:pPr algn="ctr"/>
            <a:r>
              <a:rPr lang="en-US" sz="1200" dirty="0">
                <a:solidFill>
                  <a:schemeClr val="bg1"/>
                </a:solidFill>
              </a:rPr>
              <a:t>To review supplier requests and assure data accuracy in Workday</a:t>
            </a:r>
          </a:p>
        </p:txBody>
      </p:sp>
      <p:sp>
        <p:nvSpPr>
          <p:cNvPr id="4" name="TextBox 3">
            <a:extLst>
              <a:ext uri="{FF2B5EF4-FFF2-40B4-BE49-F238E27FC236}">
                <a16:creationId xmlns:a16="http://schemas.microsoft.com/office/drawing/2014/main" id="{332AC4D5-AB0A-6B0E-EFDB-D2AD890311EB}"/>
              </a:ext>
            </a:extLst>
          </p:cNvPr>
          <p:cNvSpPr txBox="1"/>
          <p:nvPr/>
        </p:nvSpPr>
        <p:spPr>
          <a:xfrm>
            <a:off x="7210701" y="2983605"/>
            <a:ext cx="1860325" cy="830997"/>
          </a:xfrm>
          <a:prstGeom prst="rect">
            <a:avLst/>
          </a:prstGeom>
          <a:noFill/>
        </p:spPr>
        <p:txBody>
          <a:bodyPr wrap="square" lIns="91440" tIns="45720" rIns="91440" bIns="45720" rtlCol="0" anchor="t">
            <a:spAutoFit/>
          </a:bodyPr>
          <a:lstStyle/>
          <a:p>
            <a:pPr algn="ctr"/>
            <a:r>
              <a:rPr lang="en-US" sz="1200" dirty="0">
                <a:solidFill>
                  <a:schemeClr val="bg1"/>
                </a:solidFill>
              </a:rPr>
              <a:t>To review and collaborate on risk domains </a:t>
            </a:r>
            <a:endParaRPr lang="en-US" dirty="0">
              <a:solidFill>
                <a:schemeClr val="bg1"/>
              </a:solidFill>
            </a:endParaRPr>
          </a:p>
          <a:p>
            <a:pPr algn="ctr"/>
            <a:r>
              <a:rPr lang="en-US" sz="1200" dirty="0">
                <a:solidFill>
                  <a:schemeClr val="bg1"/>
                </a:solidFill>
              </a:rPr>
              <a:t>( Privacy, Value Analysis, Compliance)</a:t>
            </a:r>
            <a:endParaRPr lang="en-US">
              <a:solidFill>
                <a:schemeClr val="bg1"/>
              </a:solidFill>
            </a:endParaRPr>
          </a:p>
        </p:txBody>
      </p:sp>
    </p:spTree>
    <p:extLst>
      <p:ext uri="{BB962C8B-B14F-4D97-AF65-F5344CB8AC3E}">
        <p14:creationId xmlns:p14="http://schemas.microsoft.com/office/powerpoint/2010/main" val="1943532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p:cNvSpPr/>
          <p:nvPr/>
        </p:nvSpPr>
        <p:spPr>
          <a:xfrm>
            <a:off x="661492" y="2376389"/>
            <a:ext cx="165298" cy="206673"/>
          </a:xfrm>
          <a:prstGeom prst="rect">
            <a:avLst/>
          </a:prstGeom>
          <a:noFill/>
          <a:ln/>
        </p:spPr>
        <p:txBody>
          <a:bodyPr wrap="none" lIns="0" tIns="0" rIns="0" bIns="0" rtlCol="0" anchor="t"/>
          <a:lstStyle/>
          <a:p>
            <a:pPr>
              <a:lnSpc>
                <a:spcPts val="2083"/>
              </a:lnSpc>
            </a:pPr>
            <a:r>
              <a:rPr lang="en-US" dirty="0">
                <a:solidFill>
                  <a:srgbClr val="192C50"/>
                </a:solidFill>
                <a:latin typeface="+mj-lt"/>
                <a:ea typeface="Inter Light" pitchFamily="34" charset="-122"/>
                <a:cs typeface="Inter Light" pitchFamily="34" charset="-120"/>
              </a:rPr>
              <a:t>01</a:t>
            </a:r>
            <a:endParaRPr lang="en-US" dirty="0">
              <a:latin typeface="+mj-lt"/>
            </a:endParaRPr>
          </a:p>
        </p:txBody>
      </p:sp>
      <p:sp>
        <p:nvSpPr>
          <p:cNvPr id="4" name="Shape 2"/>
          <p:cNvSpPr/>
          <p:nvPr/>
        </p:nvSpPr>
        <p:spPr>
          <a:xfrm>
            <a:off x="661492" y="2638325"/>
            <a:ext cx="4482423" cy="45719"/>
          </a:xfrm>
          <a:prstGeom prst="rect">
            <a:avLst/>
          </a:prstGeom>
          <a:solidFill>
            <a:srgbClr val="001E5F"/>
          </a:solidFill>
          <a:ln/>
        </p:spPr>
        <p:txBody>
          <a:bodyPr/>
          <a:lstStyle/>
          <a:p>
            <a:endParaRPr lang="en-US"/>
          </a:p>
        </p:txBody>
      </p:sp>
      <p:sp>
        <p:nvSpPr>
          <p:cNvPr id="5" name="Text 3"/>
          <p:cNvSpPr/>
          <p:nvPr/>
        </p:nvSpPr>
        <p:spPr>
          <a:xfrm>
            <a:off x="661492" y="2759075"/>
            <a:ext cx="3373180" cy="258465"/>
          </a:xfrm>
          <a:prstGeom prst="rect">
            <a:avLst/>
          </a:prstGeom>
          <a:noFill/>
          <a:ln/>
        </p:spPr>
        <p:txBody>
          <a:bodyPr wrap="none" lIns="0" tIns="0" rIns="0" bIns="0" rtlCol="0" anchor="t"/>
          <a:lstStyle/>
          <a:p>
            <a:pPr>
              <a:lnSpc>
                <a:spcPts val="2000"/>
              </a:lnSpc>
            </a:pPr>
            <a:r>
              <a:rPr lang="en-US" sz="2000" b="1" dirty="0">
                <a:solidFill>
                  <a:srgbClr val="001E5F"/>
                </a:solidFill>
                <a:latin typeface="+mj-lt"/>
                <a:ea typeface="Inter Bold"/>
                <a:cs typeface="Inter Bold" pitchFamily="34" charset="-120"/>
              </a:rPr>
              <a:t>Workday P2P Initiators/Affiliate Staff</a:t>
            </a:r>
            <a:endParaRPr lang="en-US" sz="2000" dirty="0">
              <a:solidFill>
                <a:srgbClr val="001E5F"/>
              </a:solidFill>
              <a:latin typeface="+mj-lt"/>
              <a:ea typeface="Inter Bold"/>
            </a:endParaRPr>
          </a:p>
        </p:txBody>
      </p:sp>
      <p:sp>
        <p:nvSpPr>
          <p:cNvPr id="6" name="Text 4"/>
          <p:cNvSpPr/>
          <p:nvPr/>
        </p:nvSpPr>
        <p:spPr>
          <a:xfrm>
            <a:off x="661493" y="3116759"/>
            <a:ext cx="5042622" cy="1094780"/>
          </a:xfrm>
          <a:prstGeom prst="rect">
            <a:avLst/>
          </a:prstGeom>
          <a:noFill/>
          <a:ln/>
        </p:spPr>
        <p:txBody>
          <a:bodyPr wrap="square" lIns="0" tIns="0" rIns="0" bIns="0" rtlCol="0" anchor="t"/>
          <a:lstStyle/>
          <a:p>
            <a:pPr>
              <a:lnSpc>
                <a:spcPts val="2083"/>
              </a:lnSpc>
            </a:pPr>
            <a:r>
              <a:rPr lang="en-US" sz="1400" dirty="0">
                <a:solidFill>
                  <a:srgbClr val="001E5F"/>
                </a:solidFill>
              </a:rPr>
              <a:t>Graphite will be accessible by SSO for Workday P2P Initiators and/or Affiliate staff who request suppliers.  It can be accessed by going to the UR Procurement Website Supplier Add Request link on the Helpful Resources Page.</a:t>
            </a:r>
          </a:p>
          <a:p>
            <a:pPr>
              <a:lnSpc>
                <a:spcPts val="2083"/>
              </a:lnSpc>
            </a:pPr>
            <a:endParaRPr lang="en-US" sz="1400" dirty="0">
              <a:solidFill>
                <a:srgbClr val="001E5F"/>
              </a:solidFill>
            </a:endParaRPr>
          </a:p>
        </p:txBody>
      </p:sp>
      <p:sp>
        <p:nvSpPr>
          <p:cNvPr id="7" name="Text 5"/>
          <p:cNvSpPr/>
          <p:nvPr/>
        </p:nvSpPr>
        <p:spPr>
          <a:xfrm>
            <a:off x="5944304" y="2376389"/>
            <a:ext cx="165298" cy="206673"/>
          </a:xfrm>
          <a:prstGeom prst="rect">
            <a:avLst/>
          </a:prstGeom>
          <a:noFill/>
          <a:ln/>
        </p:spPr>
        <p:txBody>
          <a:bodyPr wrap="none" lIns="0" tIns="0" rIns="0" bIns="0" rtlCol="0" anchor="t"/>
          <a:lstStyle/>
          <a:p>
            <a:pPr>
              <a:lnSpc>
                <a:spcPts val="2083"/>
              </a:lnSpc>
            </a:pPr>
            <a:r>
              <a:rPr lang="en-US" dirty="0">
                <a:solidFill>
                  <a:srgbClr val="192C50"/>
                </a:solidFill>
                <a:latin typeface="+mj-lt"/>
                <a:ea typeface="Inter Light" pitchFamily="34" charset="-122"/>
                <a:cs typeface="Inter Light" pitchFamily="34" charset="-120"/>
              </a:rPr>
              <a:t>02</a:t>
            </a:r>
            <a:endParaRPr lang="en-US" dirty="0">
              <a:latin typeface="+mj-lt"/>
            </a:endParaRPr>
          </a:p>
        </p:txBody>
      </p:sp>
      <p:sp>
        <p:nvSpPr>
          <p:cNvPr id="8" name="Shape 6"/>
          <p:cNvSpPr/>
          <p:nvPr/>
        </p:nvSpPr>
        <p:spPr>
          <a:xfrm>
            <a:off x="5944305" y="2638325"/>
            <a:ext cx="4482423" cy="45719"/>
          </a:xfrm>
          <a:prstGeom prst="rect">
            <a:avLst/>
          </a:prstGeom>
          <a:solidFill>
            <a:srgbClr val="001E5F"/>
          </a:solidFill>
          <a:ln/>
        </p:spPr>
        <p:txBody>
          <a:bodyPr/>
          <a:lstStyle/>
          <a:p>
            <a:endParaRPr lang="en-US"/>
          </a:p>
        </p:txBody>
      </p:sp>
      <p:sp>
        <p:nvSpPr>
          <p:cNvPr id="9" name="Text 7"/>
          <p:cNvSpPr/>
          <p:nvPr/>
        </p:nvSpPr>
        <p:spPr>
          <a:xfrm>
            <a:off x="5944305" y="2759075"/>
            <a:ext cx="2766616" cy="258465"/>
          </a:xfrm>
          <a:prstGeom prst="rect">
            <a:avLst/>
          </a:prstGeom>
          <a:noFill/>
          <a:ln/>
        </p:spPr>
        <p:txBody>
          <a:bodyPr wrap="none" lIns="0" tIns="0" rIns="0" bIns="0" rtlCol="0" anchor="t"/>
          <a:lstStyle/>
          <a:p>
            <a:pPr>
              <a:lnSpc>
                <a:spcPts val="2000"/>
              </a:lnSpc>
            </a:pPr>
            <a:r>
              <a:rPr lang="en-US" sz="2000" b="1" dirty="0">
                <a:solidFill>
                  <a:srgbClr val="001E5F"/>
                </a:solidFill>
                <a:latin typeface="+mj-lt"/>
                <a:ea typeface="Inter Bold" pitchFamily="34" charset="-122"/>
                <a:cs typeface="Inter Bold" pitchFamily="34" charset="-120"/>
              </a:rPr>
              <a:t>Create a New Supplier Justification</a:t>
            </a:r>
            <a:endParaRPr lang="en-US" sz="2000" dirty="0">
              <a:solidFill>
                <a:srgbClr val="001E5F"/>
              </a:solidFill>
              <a:latin typeface="+mj-lt"/>
            </a:endParaRPr>
          </a:p>
        </p:txBody>
      </p:sp>
      <p:sp>
        <p:nvSpPr>
          <p:cNvPr id="10" name="Text 8"/>
          <p:cNvSpPr/>
          <p:nvPr/>
        </p:nvSpPr>
        <p:spPr>
          <a:xfrm>
            <a:off x="5944305" y="3116759"/>
            <a:ext cx="4557237" cy="529233"/>
          </a:xfrm>
          <a:prstGeom prst="rect">
            <a:avLst/>
          </a:prstGeom>
          <a:noFill/>
          <a:ln/>
        </p:spPr>
        <p:txBody>
          <a:bodyPr wrap="square" lIns="0" tIns="0" rIns="0" bIns="0" rtlCol="0" anchor="t"/>
          <a:lstStyle/>
          <a:p>
            <a:pPr>
              <a:lnSpc>
                <a:spcPts val="2083"/>
              </a:lnSpc>
            </a:pPr>
            <a:r>
              <a:rPr lang="en-US" sz="1400" dirty="0">
                <a:solidFill>
                  <a:srgbClr val="001E5F"/>
                </a:solidFill>
                <a:ea typeface="Inter" pitchFamily="34" charset="-122"/>
                <a:cs typeface="Inter" pitchFamily="34" charset="-120"/>
              </a:rPr>
              <a:t>In Graphite, click on the New Supplier Justification (NSJ) link and complete all required questions.</a:t>
            </a:r>
            <a:endParaRPr lang="en-US" sz="1400" dirty="0">
              <a:solidFill>
                <a:srgbClr val="001E5F"/>
              </a:solidFill>
            </a:endParaRPr>
          </a:p>
        </p:txBody>
      </p:sp>
      <p:sp>
        <p:nvSpPr>
          <p:cNvPr id="11" name="Text 9"/>
          <p:cNvSpPr/>
          <p:nvPr/>
        </p:nvSpPr>
        <p:spPr>
          <a:xfrm>
            <a:off x="699592" y="4211539"/>
            <a:ext cx="165298" cy="206673"/>
          </a:xfrm>
          <a:prstGeom prst="rect">
            <a:avLst/>
          </a:prstGeom>
          <a:noFill/>
          <a:ln/>
        </p:spPr>
        <p:txBody>
          <a:bodyPr wrap="none" lIns="0" tIns="0" rIns="0" bIns="0" rtlCol="0" anchor="t"/>
          <a:lstStyle/>
          <a:p>
            <a:pPr>
              <a:lnSpc>
                <a:spcPts val="2083"/>
              </a:lnSpc>
            </a:pPr>
            <a:r>
              <a:rPr lang="en-US" dirty="0">
                <a:solidFill>
                  <a:srgbClr val="192C50"/>
                </a:solidFill>
                <a:latin typeface="+mj-lt"/>
                <a:ea typeface="Inter Light" pitchFamily="34" charset="-122"/>
                <a:cs typeface="Inter Light" pitchFamily="34" charset="-120"/>
              </a:rPr>
              <a:t>03</a:t>
            </a:r>
            <a:endParaRPr lang="en-US" dirty="0">
              <a:latin typeface="+mj-lt"/>
            </a:endParaRPr>
          </a:p>
        </p:txBody>
      </p:sp>
      <p:sp>
        <p:nvSpPr>
          <p:cNvPr id="12" name="Shape 10"/>
          <p:cNvSpPr/>
          <p:nvPr/>
        </p:nvSpPr>
        <p:spPr>
          <a:xfrm>
            <a:off x="699592" y="4521100"/>
            <a:ext cx="4482423" cy="45719"/>
          </a:xfrm>
          <a:prstGeom prst="rect">
            <a:avLst/>
          </a:prstGeom>
          <a:solidFill>
            <a:srgbClr val="001E5F"/>
          </a:solidFill>
          <a:ln/>
        </p:spPr>
        <p:txBody>
          <a:bodyPr/>
          <a:lstStyle/>
          <a:p>
            <a:endParaRPr lang="en-US"/>
          </a:p>
        </p:txBody>
      </p:sp>
      <p:sp>
        <p:nvSpPr>
          <p:cNvPr id="13" name="Text 11"/>
          <p:cNvSpPr/>
          <p:nvPr/>
        </p:nvSpPr>
        <p:spPr>
          <a:xfrm>
            <a:off x="699592" y="4679950"/>
            <a:ext cx="2482553" cy="258465"/>
          </a:xfrm>
          <a:prstGeom prst="rect">
            <a:avLst/>
          </a:prstGeom>
          <a:noFill/>
          <a:ln/>
        </p:spPr>
        <p:txBody>
          <a:bodyPr wrap="none" lIns="0" tIns="0" rIns="0" bIns="0" rtlCol="0" anchor="t"/>
          <a:lstStyle/>
          <a:p>
            <a:pPr>
              <a:lnSpc>
                <a:spcPts val="2000"/>
              </a:lnSpc>
            </a:pPr>
            <a:r>
              <a:rPr lang="en-US" sz="2000" b="1" dirty="0">
                <a:solidFill>
                  <a:srgbClr val="001E5F"/>
                </a:solidFill>
                <a:latin typeface="+mj-lt"/>
                <a:ea typeface="Inter Bold"/>
                <a:cs typeface="Inter Bold" pitchFamily="34" charset="-120"/>
              </a:rPr>
              <a:t>Follow Graphite Business Process</a:t>
            </a:r>
            <a:endParaRPr lang="en-US" sz="2000" dirty="0">
              <a:solidFill>
                <a:srgbClr val="001E5F"/>
              </a:solidFill>
              <a:latin typeface="+mj-lt"/>
              <a:ea typeface="Inter Bold"/>
            </a:endParaRPr>
          </a:p>
        </p:txBody>
      </p:sp>
      <p:sp>
        <p:nvSpPr>
          <p:cNvPr id="14" name="Text 12"/>
          <p:cNvSpPr/>
          <p:nvPr/>
        </p:nvSpPr>
        <p:spPr>
          <a:xfrm>
            <a:off x="671018" y="4942384"/>
            <a:ext cx="4754250" cy="1094935"/>
          </a:xfrm>
          <a:prstGeom prst="rect">
            <a:avLst/>
          </a:prstGeom>
          <a:noFill/>
          <a:ln/>
        </p:spPr>
        <p:txBody>
          <a:bodyPr wrap="square" lIns="0" tIns="0" rIns="0" bIns="0" rtlCol="0" anchor="t"/>
          <a:lstStyle/>
          <a:p>
            <a:pPr>
              <a:lnSpc>
                <a:spcPts val="2083"/>
              </a:lnSpc>
            </a:pPr>
            <a:r>
              <a:rPr lang="en-US" sz="1400" dirty="0">
                <a:solidFill>
                  <a:srgbClr val="001E5F"/>
                </a:solidFill>
                <a:ea typeface="Inter" pitchFamily="34" charset="-122"/>
                <a:cs typeface="Inter" pitchFamily="34" charset="-120"/>
              </a:rPr>
              <a:t>Upon completion of the NSJ, it will route for any required approvals.  After completion of approvals, Graphite will send a notification to the supplier to register on behalf of the University of Rochester.</a:t>
            </a:r>
            <a:endParaRPr lang="en-US" sz="1400" dirty="0">
              <a:solidFill>
                <a:srgbClr val="001E5F"/>
              </a:solidFill>
            </a:endParaRPr>
          </a:p>
        </p:txBody>
      </p:sp>
      <p:sp>
        <p:nvSpPr>
          <p:cNvPr id="15" name="Text 13"/>
          <p:cNvSpPr/>
          <p:nvPr/>
        </p:nvSpPr>
        <p:spPr>
          <a:xfrm>
            <a:off x="5944304" y="4211539"/>
            <a:ext cx="165298" cy="206673"/>
          </a:xfrm>
          <a:prstGeom prst="rect">
            <a:avLst/>
          </a:prstGeom>
          <a:noFill/>
          <a:ln/>
        </p:spPr>
        <p:txBody>
          <a:bodyPr wrap="none" lIns="0" tIns="0" rIns="0" bIns="0" rtlCol="0" anchor="t"/>
          <a:lstStyle/>
          <a:p>
            <a:pPr>
              <a:lnSpc>
                <a:spcPts val="2083"/>
              </a:lnSpc>
            </a:pPr>
            <a:r>
              <a:rPr lang="en-US" dirty="0">
                <a:solidFill>
                  <a:srgbClr val="192C50"/>
                </a:solidFill>
                <a:latin typeface="+mj-lt"/>
                <a:ea typeface="Inter Light" pitchFamily="34" charset="-122"/>
                <a:cs typeface="Inter Light" pitchFamily="34" charset="-120"/>
              </a:rPr>
              <a:t>04</a:t>
            </a:r>
            <a:endParaRPr lang="en-US" dirty="0">
              <a:latin typeface="+mj-lt"/>
            </a:endParaRPr>
          </a:p>
        </p:txBody>
      </p:sp>
      <p:sp>
        <p:nvSpPr>
          <p:cNvPr id="16" name="Shape 14"/>
          <p:cNvSpPr/>
          <p:nvPr/>
        </p:nvSpPr>
        <p:spPr>
          <a:xfrm>
            <a:off x="5944305" y="4483000"/>
            <a:ext cx="4482423" cy="45719"/>
          </a:xfrm>
          <a:prstGeom prst="rect">
            <a:avLst/>
          </a:prstGeom>
          <a:solidFill>
            <a:srgbClr val="001E5F"/>
          </a:solidFill>
          <a:ln/>
        </p:spPr>
        <p:txBody>
          <a:bodyPr/>
          <a:lstStyle/>
          <a:p>
            <a:endParaRPr lang="en-US"/>
          </a:p>
        </p:txBody>
      </p:sp>
      <p:sp>
        <p:nvSpPr>
          <p:cNvPr id="17" name="Text 15"/>
          <p:cNvSpPr/>
          <p:nvPr/>
        </p:nvSpPr>
        <p:spPr>
          <a:xfrm>
            <a:off x="5944304" y="4679950"/>
            <a:ext cx="2224088" cy="258465"/>
          </a:xfrm>
          <a:prstGeom prst="rect">
            <a:avLst/>
          </a:prstGeom>
          <a:noFill/>
          <a:ln/>
        </p:spPr>
        <p:txBody>
          <a:bodyPr wrap="none" lIns="0" tIns="0" rIns="0" bIns="0" rtlCol="0" anchor="t"/>
          <a:lstStyle/>
          <a:p>
            <a:pPr>
              <a:lnSpc>
                <a:spcPts val="2000"/>
              </a:lnSpc>
            </a:pPr>
            <a:r>
              <a:rPr lang="en-US" sz="2000" b="1" dirty="0">
                <a:solidFill>
                  <a:srgbClr val="001E5F"/>
                </a:solidFill>
                <a:latin typeface="+mj-lt"/>
                <a:ea typeface="Inter Bold" pitchFamily="34" charset="-122"/>
                <a:cs typeface="Inter Bold" pitchFamily="34" charset="-120"/>
              </a:rPr>
              <a:t>Supplier Registration Completed</a:t>
            </a:r>
            <a:endParaRPr lang="en-US" sz="2000" dirty="0">
              <a:solidFill>
                <a:srgbClr val="001E5F"/>
              </a:solidFill>
              <a:latin typeface="+mj-lt"/>
            </a:endParaRPr>
          </a:p>
        </p:txBody>
      </p:sp>
      <p:sp>
        <p:nvSpPr>
          <p:cNvPr id="18" name="Text 16"/>
          <p:cNvSpPr/>
          <p:nvPr/>
        </p:nvSpPr>
        <p:spPr>
          <a:xfrm>
            <a:off x="5944305" y="4942384"/>
            <a:ext cx="4810775" cy="529233"/>
          </a:xfrm>
          <a:prstGeom prst="rect">
            <a:avLst/>
          </a:prstGeom>
          <a:noFill/>
          <a:ln/>
        </p:spPr>
        <p:txBody>
          <a:bodyPr wrap="square" lIns="0" tIns="0" rIns="0" bIns="0" rtlCol="0" anchor="t"/>
          <a:lstStyle/>
          <a:p>
            <a:pPr>
              <a:lnSpc>
                <a:spcPts val="2083"/>
              </a:lnSpc>
            </a:pPr>
            <a:r>
              <a:rPr lang="en-US" sz="1400" dirty="0">
                <a:solidFill>
                  <a:srgbClr val="001E5F"/>
                </a:solidFill>
                <a:ea typeface="Inter" pitchFamily="34" charset="-122"/>
                <a:cs typeface="Inter" pitchFamily="34" charset="-120"/>
              </a:rPr>
              <a:t>Upon the supplier completing their registration and after any topic (risk) reviews or approvals are completed, the supplier data will be integrated to Workday and Allscripts enabling the supplier for requisitioning or payment requests.</a:t>
            </a:r>
            <a:endParaRPr lang="en-US" sz="1400" dirty="0">
              <a:solidFill>
                <a:srgbClr val="001E5F"/>
              </a:solidFill>
            </a:endParaRPr>
          </a:p>
        </p:txBody>
      </p:sp>
      <p:sp>
        <p:nvSpPr>
          <p:cNvPr id="20" name="Slide Number Placeholder 3">
            <a:extLst>
              <a:ext uri="{FF2B5EF4-FFF2-40B4-BE49-F238E27FC236}">
                <a16:creationId xmlns:a16="http://schemas.microsoft.com/office/drawing/2014/main" id="{71CEBE79-B97C-41C5-8CA5-9B82C588C778}"/>
              </a:ext>
            </a:extLst>
          </p:cNvPr>
          <p:cNvSpPr txBox="1">
            <a:spLocks/>
          </p:cNvSpPr>
          <p:nvPr/>
        </p:nvSpPr>
        <p:spPr>
          <a:xfrm>
            <a:off x="11629880" y="6474620"/>
            <a:ext cx="3074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9A7562-078F-0443-99CB-13A7936AC4A7}" type="slidenum">
              <a:rPr lang="en-US" smtClean="0"/>
              <a:pPr/>
              <a:t>5</a:t>
            </a:fld>
            <a:endParaRPr lang="en-US" dirty="0"/>
          </a:p>
        </p:txBody>
      </p:sp>
      <p:sp>
        <p:nvSpPr>
          <p:cNvPr id="2" name="Title 1">
            <a:extLst>
              <a:ext uri="{FF2B5EF4-FFF2-40B4-BE49-F238E27FC236}">
                <a16:creationId xmlns:a16="http://schemas.microsoft.com/office/drawing/2014/main" id="{F0C728BD-00ED-4D99-A326-66120218986B}"/>
              </a:ext>
            </a:extLst>
          </p:cNvPr>
          <p:cNvSpPr>
            <a:spLocks noGrp="1"/>
          </p:cNvSpPr>
          <p:nvPr>
            <p:ph type="title"/>
          </p:nvPr>
        </p:nvSpPr>
        <p:spPr>
          <a:xfrm>
            <a:off x="453275" y="348852"/>
            <a:ext cx="6949229" cy="1432651"/>
          </a:xfrm>
        </p:spPr>
        <p:txBody>
          <a:bodyPr>
            <a:normAutofit/>
          </a:bodyPr>
          <a:lstStyle/>
          <a:p>
            <a:r>
              <a:rPr lang="en-US" dirty="0"/>
              <a:t>How to Access Graphite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661492" y="1940620"/>
            <a:ext cx="413444" cy="413444"/>
          </a:xfrm>
          <a:prstGeom prst="rect">
            <a:avLst/>
          </a:prstGeom>
        </p:spPr>
      </p:pic>
      <p:sp>
        <p:nvSpPr>
          <p:cNvPr id="4" name="Text 1"/>
          <p:cNvSpPr/>
          <p:nvPr/>
        </p:nvSpPr>
        <p:spPr>
          <a:xfrm>
            <a:off x="661492" y="2560737"/>
            <a:ext cx="2258715" cy="258465"/>
          </a:xfrm>
          <a:prstGeom prst="rect">
            <a:avLst/>
          </a:prstGeom>
          <a:noFill/>
          <a:ln/>
        </p:spPr>
        <p:txBody>
          <a:bodyPr wrap="none" lIns="0" tIns="0" rIns="0" bIns="0" rtlCol="0" anchor="t"/>
          <a:lstStyle/>
          <a:p>
            <a:pPr>
              <a:lnSpc>
                <a:spcPts val="2000"/>
              </a:lnSpc>
            </a:pPr>
            <a:r>
              <a:rPr lang="en-US" sz="2000" b="1" dirty="0">
                <a:solidFill>
                  <a:srgbClr val="001E5F"/>
                </a:solidFill>
                <a:ea typeface="Inter Bold" pitchFamily="34" charset="-122"/>
                <a:cs typeface="Inter Bold" pitchFamily="34" charset="-120"/>
              </a:rPr>
              <a:t>Training Sessions</a:t>
            </a:r>
            <a:endParaRPr lang="en-US" sz="2000" dirty="0">
              <a:solidFill>
                <a:srgbClr val="001E5F"/>
              </a:solidFill>
            </a:endParaRPr>
          </a:p>
        </p:txBody>
      </p:sp>
      <p:sp>
        <p:nvSpPr>
          <p:cNvPr id="5" name="Text 2"/>
          <p:cNvSpPr/>
          <p:nvPr/>
        </p:nvSpPr>
        <p:spPr>
          <a:xfrm>
            <a:off x="661492" y="2984501"/>
            <a:ext cx="4842603" cy="797462"/>
          </a:xfrm>
          <a:prstGeom prst="rect">
            <a:avLst/>
          </a:prstGeom>
          <a:noFill/>
          <a:ln/>
        </p:spPr>
        <p:txBody>
          <a:bodyPr wrap="square" lIns="0" tIns="0" rIns="0" bIns="0" rtlCol="0" anchor="t">
            <a:spAutoFit/>
          </a:bodyPr>
          <a:lstStyle/>
          <a:p>
            <a:pPr>
              <a:lnSpc>
                <a:spcPts val="2083"/>
              </a:lnSpc>
            </a:pPr>
            <a:r>
              <a:rPr lang="en-US" sz="1600" dirty="0">
                <a:solidFill>
                  <a:srgbClr val="001E5F"/>
                </a:solidFill>
                <a:ea typeface="Inter"/>
                <a:cs typeface="Inter" pitchFamily="34" charset="-120"/>
              </a:rPr>
              <a:t>Training sessions are scheduled as follows and can be found on the Events page. Recordings will be posted online.</a:t>
            </a:r>
            <a:endParaRPr lang="en-US" sz="1600" dirty="0">
              <a:solidFill>
                <a:srgbClr val="001E5F"/>
              </a:solidFill>
              <a:ea typeface="Inter"/>
            </a:endParaRPr>
          </a:p>
        </p:txBody>
      </p:sp>
      <p:pic>
        <p:nvPicPr>
          <p:cNvPr id="6" name="Image 1" descr="preencoded.png"/>
          <p:cNvPicPr>
            <a:picLocks noChangeAspect="1"/>
          </p:cNvPicPr>
          <p:nvPr/>
        </p:nvPicPr>
        <p:blipFill>
          <a:blip r:embed="rId4"/>
          <a:stretch>
            <a:fillRect/>
          </a:stretch>
        </p:blipFill>
        <p:spPr>
          <a:xfrm>
            <a:off x="6462217" y="4194771"/>
            <a:ext cx="413444" cy="413444"/>
          </a:xfrm>
          <a:prstGeom prst="rect">
            <a:avLst/>
          </a:prstGeom>
        </p:spPr>
      </p:pic>
      <p:sp>
        <p:nvSpPr>
          <p:cNvPr id="7" name="Text 3"/>
          <p:cNvSpPr/>
          <p:nvPr/>
        </p:nvSpPr>
        <p:spPr>
          <a:xfrm>
            <a:off x="6462217" y="4824413"/>
            <a:ext cx="2067421" cy="258465"/>
          </a:xfrm>
          <a:prstGeom prst="rect">
            <a:avLst/>
          </a:prstGeom>
          <a:noFill/>
          <a:ln/>
        </p:spPr>
        <p:txBody>
          <a:bodyPr wrap="none" lIns="0" tIns="0" rIns="0" bIns="0" rtlCol="0" anchor="t"/>
          <a:lstStyle/>
          <a:p>
            <a:pPr>
              <a:lnSpc>
                <a:spcPts val="2000"/>
              </a:lnSpc>
            </a:pPr>
            <a:r>
              <a:rPr lang="en-US" sz="2000" b="1" dirty="0">
                <a:solidFill>
                  <a:srgbClr val="001E5F"/>
                </a:solidFill>
                <a:ea typeface="Inter Bold" pitchFamily="34" charset="-122"/>
                <a:cs typeface="Inter Bold" pitchFamily="34" charset="-120"/>
              </a:rPr>
              <a:t>Reference Materials</a:t>
            </a:r>
            <a:endParaRPr lang="en-US" sz="2000" dirty="0">
              <a:solidFill>
                <a:srgbClr val="001E5F"/>
              </a:solidFill>
            </a:endParaRPr>
          </a:p>
        </p:txBody>
      </p:sp>
      <p:sp>
        <p:nvSpPr>
          <p:cNvPr id="8" name="Text 4"/>
          <p:cNvSpPr/>
          <p:nvPr/>
        </p:nvSpPr>
        <p:spPr>
          <a:xfrm>
            <a:off x="6462217" y="5257701"/>
            <a:ext cx="4963131" cy="258853"/>
          </a:xfrm>
          <a:prstGeom prst="rect">
            <a:avLst/>
          </a:prstGeom>
          <a:noFill/>
          <a:ln/>
        </p:spPr>
        <p:txBody>
          <a:bodyPr wrap="square" lIns="0" tIns="0" rIns="0" bIns="0" rtlCol="0" anchor="t">
            <a:spAutoFit/>
          </a:bodyPr>
          <a:lstStyle/>
          <a:p>
            <a:pPr>
              <a:lnSpc>
                <a:spcPts val="2083"/>
              </a:lnSpc>
            </a:pPr>
            <a:r>
              <a:rPr lang="en-US" sz="1600" dirty="0">
                <a:solidFill>
                  <a:srgbClr val="001E5F"/>
                </a:solidFill>
                <a:ea typeface="Inter" pitchFamily="34" charset="-122"/>
                <a:cs typeface="Inter" pitchFamily="34" charset="-120"/>
              </a:rPr>
              <a:t>Training slides and reference guides will be available.</a:t>
            </a:r>
            <a:endParaRPr lang="en-US" sz="1600" dirty="0">
              <a:solidFill>
                <a:srgbClr val="001E5F"/>
              </a:solidFill>
            </a:endParaRPr>
          </a:p>
        </p:txBody>
      </p:sp>
      <p:sp>
        <p:nvSpPr>
          <p:cNvPr id="9" name="Text 5"/>
          <p:cNvSpPr/>
          <p:nvPr/>
        </p:nvSpPr>
        <p:spPr>
          <a:xfrm>
            <a:off x="6463553" y="2984501"/>
            <a:ext cx="4143488" cy="797462"/>
          </a:xfrm>
          <a:prstGeom prst="rect">
            <a:avLst/>
          </a:prstGeom>
          <a:noFill/>
          <a:ln/>
        </p:spPr>
        <p:txBody>
          <a:bodyPr wrap="square" lIns="0" tIns="0" rIns="0" bIns="0" rtlCol="0" anchor="t">
            <a:spAutoFit/>
          </a:bodyPr>
          <a:lstStyle/>
          <a:p>
            <a:pPr>
              <a:lnSpc>
                <a:spcPts val="2083"/>
              </a:lnSpc>
            </a:pPr>
            <a:r>
              <a:rPr lang="en-US" sz="1600" dirty="0">
                <a:solidFill>
                  <a:srgbClr val="001E5F"/>
                </a:solidFill>
                <a:ea typeface="Inter" pitchFamily="34" charset="-122"/>
                <a:cs typeface="Inter" pitchFamily="34" charset="-120"/>
              </a:rPr>
              <a:t>Emails will be sent to all prior initiator departments to announce details and training dates.</a:t>
            </a:r>
            <a:endParaRPr lang="en-US" sz="1600" dirty="0">
              <a:solidFill>
                <a:srgbClr val="001E5F"/>
              </a:solidFill>
            </a:endParaRPr>
          </a:p>
        </p:txBody>
      </p:sp>
      <p:pic>
        <p:nvPicPr>
          <p:cNvPr id="12" name="Picture 11">
            <a:extLst>
              <a:ext uri="{FF2B5EF4-FFF2-40B4-BE49-F238E27FC236}">
                <a16:creationId xmlns:a16="http://schemas.microsoft.com/office/drawing/2014/main" id="{A159C961-F4AC-452B-A6FD-B25C2A6CA8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63552" y="1956476"/>
            <a:ext cx="457200" cy="457200"/>
          </a:xfrm>
          <a:prstGeom prst="rect">
            <a:avLst/>
          </a:prstGeom>
        </p:spPr>
      </p:pic>
      <p:sp>
        <p:nvSpPr>
          <p:cNvPr id="13" name="Text 1">
            <a:extLst>
              <a:ext uri="{FF2B5EF4-FFF2-40B4-BE49-F238E27FC236}">
                <a16:creationId xmlns:a16="http://schemas.microsoft.com/office/drawing/2014/main" id="{F952963E-7179-4264-A004-B4499F061F44}"/>
              </a:ext>
            </a:extLst>
          </p:cNvPr>
          <p:cNvSpPr/>
          <p:nvPr/>
        </p:nvSpPr>
        <p:spPr>
          <a:xfrm>
            <a:off x="6463552" y="2560737"/>
            <a:ext cx="2258715" cy="258465"/>
          </a:xfrm>
          <a:prstGeom prst="rect">
            <a:avLst/>
          </a:prstGeom>
          <a:noFill/>
          <a:ln/>
        </p:spPr>
        <p:txBody>
          <a:bodyPr wrap="none" lIns="0" tIns="0" rIns="0" bIns="0" rtlCol="0" anchor="t"/>
          <a:lstStyle/>
          <a:p>
            <a:pPr>
              <a:lnSpc>
                <a:spcPts val="2000"/>
              </a:lnSpc>
            </a:pPr>
            <a:r>
              <a:rPr lang="en-US" sz="2000" b="1" dirty="0">
                <a:solidFill>
                  <a:srgbClr val="001E5F"/>
                </a:solidFill>
              </a:rPr>
              <a:t>Announcements</a:t>
            </a:r>
          </a:p>
        </p:txBody>
      </p:sp>
      <p:sp>
        <p:nvSpPr>
          <p:cNvPr id="14" name="Slide Number Placeholder 3">
            <a:extLst>
              <a:ext uri="{FF2B5EF4-FFF2-40B4-BE49-F238E27FC236}">
                <a16:creationId xmlns:a16="http://schemas.microsoft.com/office/drawing/2014/main" id="{F3D4831F-9106-4BE2-ADC9-D18163FFA53C}"/>
              </a:ext>
            </a:extLst>
          </p:cNvPr>
          <p:cNvSpPr txBox="1">
            <a:spLocks/>
          </p:cNvSpPr>
          <p:nvPr/>
        </p:nvSpPr>
        <p:spPr>
          <a:xfrm>
            <a:off x="11864225" y="6474620"/>
            <a:ext cx="307426"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9A7562-078F-0443-99CB-13A7936AC4A7}" type="slidenum">
              <a:rPr lang="en-US" smtClean="0"/>
              <a:pPr/>
              <a:t>6</a:t>
            </a:fld>
            <a:endParaRPr lang="en-US" dirty="0"/>
          </a:p>
        </p:txBody>
      </p:sp>
      <p:sp>
        <p:nvSpPr>
          <p:cNvPr id="16" name="Title 15">
            <a:extLst>
              <a:ext uri="{FF2B5EF4-FFF2-40B4-BE49-F238E27FC236}">
                <a16:creationId xmlns:a16="http://schemas.microsoft.com/office/drawing/2014/main" id="{A2EAD4C0-73C7-4498-95A1-53CBB9610DEC}"/>
              </a:ext>
            </a:extLst>
          </p:cNvPr>
          <p:cNvSpPr>
            <a:spLocks noGrp="1"/>
          </p:cNvSpPr>
          <p:nvPr>
            <p:ph type="title"/>
          </p:nvPr>
        </p:nvSpPr>
        <p:spPr>
          <a:xfrm>
            <a:off x="453275" y="348852"/>
            <a:ext cx="7178977" cy="1432651"/>
          </a:xfrm>
        </p:spPr>
        <p:txBody>
          <a:bodyPr>
            <a:normAutofit/>
          </a:bodyPr>
          <a:lstStyle/>
          <a:p>
            <a:r>
              <a:rPr lang="en-US" dirty="0"/>
              <a:t>Training &amp; Resources</a:t>
            </a:r>
          </a:p>
        </p:txBody>
      </p:sp>
      <p:sp>
        <p:nvSpPr>
          <p:cNvPr id="2" name="TextBox 1">
            <a:extLst>
              <a:ext uri="{FF2B5EF4-FFF2-40B4-BE49-F238E27FC236}">
                <a16:creationId xmlns:a16="http://schemas.microsoft.com/office/drawing/2014/main" id="{A4794365-516E-8089-F508-9EDCF9AE8ED7}"/>
              </a:ext>
            </a:extLst>
          </p:cNvPr>
          <p:cNvSpPr txBox="1"/>
          <p:nvPr/>
        </p:nvSpPr>
        <p:spPr>
          <a:xfrm>
            <a:off x="648948" y="3995670"/>
            <a:ext cx="4718785"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b="1" dirty="0">
                <a:solidFill>
                  <a:srgbClr val="001E5F"/>
                </a:solidFill>
                <a:ea typeface="Inter"/>
              </a:rPr>
              <a:t>12/9/2025  11:00 – 12:00pm</a:t>
            </a:r>
            <a:endParaRPr lang="en-US" b="1" dirty="0"/>
          </a:p>
          <a:p>
            <a:pPr algn="ctr"/>
            <a:endParaRPr lang="en-US" sz="1600" b="1" dirty="0">
              <a:solidFill>
                <a:srgbClr val="001E5F"/>
              </a:solidFill>
              <a:ea typeface="Inter"/>
            </a:endParaRPr>
          </a:p>
          <a:p>
            <a:pPr algn="ctr"/>
            <a:r>
              <a:rPr lang="en-US" sz="1600" b="1" dirty="0">
                <a:solidFill>
                  <a:srgbClr val="001E5F"/>
                </a:solidFill>
                <a:ea typeface="Inter"/>
              </a:rPr>
              <a:t>12/11/2025 3:00 – 4:00pm</a:t>
            </a:r>
            <a:endParaRPr lang="en-US" sz="1600" dirty="0">
              <a:solidFill>
                <a:srgbClr val="001E5F"/>
              </a:solidFill>
              <a:ea typeface="Inter"/>
            </a:endParaRPr>
          </a:p>
          <a:p>
            <a:pPr algn="ctr"/>
            <a:endParaRPr lang="en-US" sz="1600" dirty="0">
              <a:solidFill>
                <a:srgbClr val="001E5F"/>
              </a:solidFill>
              <a:ea typeface="Inter"/>
            </a:endParaRPr>
          </a:p>
          <a:p>
            <a:pPr algn="ctr"/>
            <a:r>
              <a:rPr lang="en-US" sz="1600" b="1" dirty="0">
                <a:solidFill>
                  <a:srgbClr val="001E5F"/>
                </a:solidFill>
                <a:ea typeface="Inter"/>
              </a:rPr>
              <a:t>12/15/2025 3:00 – 4:00pm</a:t>
            </a:r>
          </a:p>
          <a:p>
            <a:pPr algn="ctr"/>
            <a:endParaRPr lang="en-US" sz="1600" dirty="0">
              <a:solidFill>
                <a:srgbClr val="001E5F"/>
              </a:solidFill>
              <a:ea typeface="Inter"/>
            </a:endParaRPr>
          </a:p>
          <a:p>
            <a:pPr algn="ctr"/>
            <a:r>
              <a:rPr lang="en-US" sz="1600" b="1" dirty="0">
                <a:solidFill>
                  <a:srgbClr val="001E5F"/>
                </a:solidFill>
                <a:ea typeface="Inter"/>
              </a:rPr>
              <a:t>12/18/2025  11:00 – 12:00pm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D3093-8DB0-C959-0007-6CC73B951A88}"/>
              </a:ext>
            </a:extLst>
          </p:cNvPr>
          <p:cNvSpPr>
            <a:spLocks noGrp="1"/>
          </p:cNvSpPr>
          <p:nvPr>
            <p:ph type="title"/>
          </p:nvPr>
        </p:nvSpPr>
        <p:spPr>
          <a:xfrm>
            <a:off x="3074612" y="576263"/>
            <a:ext cx="6042775" cy="2852737"/>
          </a:xfrm>
        </p:spPr>
        <p:txBody>
          <a:bodyPr/>
          <a:lstStyle/>
          <a:p>
            <a:r>
              <a:rPr lang="en-US" dirty="0">
                <a:latin typeface="+mj-lt"/>
              </a:rPr>
              <a:t>Questions</a:t>
            </a:r>
          </a:p>
        </p:txBody>
      </p:sp>
      <p:sp>
        <p:nvSpPr>
          <p:cNvPr id="3" name="Slide Number Placeholder 2">
            <a:extLst>
              <a:ext uri="{FF2B5EF4-FFF2-40B4-BE49-F238E27FC236}">
                <a16:creationId xmlns:a16="http://schemas.microsoft.com/office/drawing/2014/main" id="{FE855969-2D14-8BB5-43CD-E6024DA68E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9A7562-078F-0443-99CB-13A7936AC4A7}" type="slidenum">
              <a:rPr kumimoji="0" lang="en-US" sz="1800" b="0" i="0" u="none" strike="noStrike" kern="1200" cap="none" spc="0" normalizeH="0" baseline="0" noProof="0" smtClean="0">
                <a:ln>
                  <a:noFill/>
                </a:ln>
                <a:solidFill>
                  <a:srgbClr val="FFFFFF"/>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
        <p:nvSpPr>
          <p:cNvPr id="4" name="Title 4">
            <a:extLst>
              <a:ext uri="{FF2B5EF4-FFF2-40B4-BE49-F238E27FC236}">
                <a16:creationId xmlns:a16="http://schemas.microsoft.com/office/drawing/2014/main" id="{EC0B3472-DF2C-4519-A81A-43F487F91174}"/>
              </a:ext>
            </a:extLst>
          </p:cNvPr>
          <p:cNvSpPr txBox="1">
            <a:spLocks/>
          </p:cNvSpPr>
          <p:nvPr/>
        </p:nvSpPr>
        <p:spPr>
          <a:xfrm>
            <a:off x="4356036" y="4097779"/>
            <a:ext cx="3864137" cy="2058271"/>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4800" b="1" i="0" kern="1200">
                <a:solidFill>
                  <a:schemeClr val="bg1"/>
                </a:solidFill>
                <a:latin typeface="Arial" panose="020B0604020202020204" pitchFamily="34" charset="0"/>
                <a:ea typeface="+mj-ea"/>
                <a:cs typeface="Arial" panose="020B0604020202020204" pitchFamily="34" charset="0"/>
              </a:defRPr>
            </a:lvl1pPr>
          </a:lstStyle>
          <a:p>
            <a:pPr marL="0" marR="0" lvl="0" indent="0" defTabSz="914400" rtl="0" eaLnBrk="1" fontAlgn="auto" latinLnBrk="0" hangingPunct="1">
              <a:lnSpc>
                <a:spcPct val="100000"/>
              </a:lnSpc>
              <a:spcBef>
                <a:spcPct val="0"/>
              </a:spcBef>
              <a:spcAft>
                <a:spcPts val="50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Contact:</a:t>
            </a:r>
            <a:br>
              <a:rPr kumimoji="0" lang="en-US" sz="12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br>
            <a:endParaRPr kumimoji="0" lang="en-US" sz="12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endParaRPr>
          </a:p>
          <a:p>
            <a:pPr marL="0" marR="0" lvl="0" indent="0" defTabSz="914400" rtl="0" eaLnBrk="1" fontAlgn="auto" latinLnBrk="0" hangingPunct="1">
              <a:lnSpc>
                <a:spcPct val="100000"/>
              </a:lnSpc>
              <a:spcBef>
                <a:spcPct val="0"/>
              </a:spcBef>
              <a:spcAft>
                <a:spcPts val="500"/>
              </a:spcAft>
              <a:buClrTx/>
              <a:buSzTx/>
              <a:buFontTx/>
              <a:buNone/>
              <a:tabLst/>
              <a:defRPr/>
            </a:pPr>
            <a:r>
              <a:rPr kumimoji="0" lang="en-US" sz="1800" b="1" i="0" u="none" strike="noStrike" kern="1200" cap="none" spc="0" normalizeH="0" baseline="0" noProof="0" dirty="0">
                <a:ln>
                  <a:noFill/>
                </a:ln>
                <a:solidFill>
                  <a:srgbClr val="FFC501"/>
                </a:solidFill>
                <a:effectLst/>
                <a:uLnTx/>
                <a:uFillTx/>
                <a:latin typeface="Arial" panose="020B0604020202020204" pitchFamily="34" charset="0"/>
                <a:ea typeface="+mj-ea"/>
                <a:cs typeface="Arial" panose="020B0604020202020204" pitchFamily="34" charset="0"/>
              </a:rPr>
              <a:t>Debbie Flotteron</a:t>
            </a:r>
          </a:p>
          <a:p>
            <a:pPr marL="0" marR="0" lvl="0" indent="0" defTabSz="914400" rtl="0" eaLnBrk="1" fontAlgn="auto" latinLnBrk="0" hangingPunct="1">
              <a:lnSpc>
                <a:spcPct val="100000"/>
              </a:lnSpc>
              <a:spcBef>
                <a:spcPct val="0"/>
              </a:spcBef>
              <a:spcAft>
                <a:spcPts val="500"/>
              </a:spcAft>
              <a:buClrTx/>
              <a:buSzTx/>
              <a:buFontTx/>
              <a:buNone/>
              <a:tabLst/>
              <a:defRPr/>
            </a:pPr>
            <a:r>
              <a:rPr lang="en-US" sz="1600" b="0" dirty="0">
                <a:solidFill>
                  <a:srgbClr val="FFFFFF"/>
                </a:solidFill>
              </a:rPr>
              <a:t>Assistant Director, Corporate Purchasing</a:t>
            </a:r>
          </a:p>
          <a:p>
            <a:pPr marL="0" marR="0" lvl="0" indent="0" defTabSz="914400" rtl="0" eaLnBrk="1" fontAlgn="auto" latinLnBrk="0" hangingPunct="1">
              <a:lnSpc>
                <a:spcPct val="100000"/>
              </a:lnSpc>
              <a:spcBef>
                <a:spcPct val="0"/>
              </a:spcBef>
              <a:spcAft>
                <a:spcPts val="500"/>
              </a:spcAft>
              <a:buClrTx/>
              <a:buSzTx/>
              <a:buFontTx/>
              <a:buNone/>
              <a:tabLst/>
              <a:defRPr/>
            </a:pPr>
            <a:r>
              <a:rPr lang="en-US" sz="1600" b="0" dirty="0">
                <a:solidFill>
                  <a:srgbClr val="FFFFFF"/>
                </a:solidFill>
              </a:rPr>
              <a:t>Debbie_Flotteron@urmc.rochester.edu</a:t>
            </a:r>
          </a:p>
          <a:p>
            <a:pPr marL="0" marR="0" lvl="0" indent="0" defTabSz="914400" rtl="0" eaLnBrk="1" fontAlgn="auto" latinLnBrk="0" hangingPunct="1">
              <a:lnSpc>
                <a:spcPct val="100000"/>
              </a:lnSpc>
              <a:spcBef>
                <a:spcPct val="0"/>
              </a:spcBef>
              <a:spcAft>
                <a:spcPts val="500"/>
              </a:spcAft>
              <a:buClrTx/>
              <a:buSzTx/>
              <a:buFontTx/>
              <a:buNone/>
              <a:tabLst/>
              <a:defRPr/>
            </a:pPr>
            <a:r>
              <a:rPr kumimoji="0" lang="en-US" sz="16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rPr>
              <a:t>(585) 275-2009</a:t>
            </a:r>
            <a:endParaRPr kumimoji="0" lang="en-US" sz="1000" b="0"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ts val="50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endParaRPr>
          </a:p>
          <a:p>
            <a:pPr marL="0" marR="0" lvl="0" indent="0" algn="l" defTabSz="914400" rtl="0" eaLnBrk="1" fontAlgn="auto" latinLnBrk="0" hangingPunct="1">
              <a:lnSpc>
                <a:spcPct val="100000"/>
              </a:lnSpc>
              <a:spcBef>
                <a:spcPct val="0"/>
              </a:spcBef>
              <a:spcAft>
                <a:spcPts val="50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67340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4C7DD68-AB9B-4C92-BD17-A4E68AFD854A}"/>
              </a:ext>
            </a:extLst>
          </p:cNvPr>
          <p:cNvSpPr>
            <a:spLocks noGrp="1"/>
          </p:cNvSpPr>
          <p:nvPr>
            <p:ph type="title"/>
          </p:nvPr>
        </p:nvSpPr>
        <p:spPr/>
        <p:txBody>
          <a:bodyPr/>
          <a:lstStyle/>
          <a:p>
            <a:r>
              <a:rPr lang="en-US" dirty="0">
                <a:latin typeface="+mj-lt"/>
              </a:rPr>
              <a:t>Thank you</a:t>
            </a:r>
          </a:p>
        </p:txBody>
      </p:sp>
      <p:sp>
        <p:nvSpPr>
          <p:cNvPr id="3" name="Slide Number Placeholder 2">
            <a:extLst>
              <a:ext uri="{FF2B5EF4-FFF2-40B4-BE49-F238E27FC236}">
                <a16:creationId xmlns:a16="http://schemas.microsoft.com/office/drawing/2014/main" id="{6974C45A-1687-EA49-4359-5A24E7C8264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9A7562-078F-0443-99CB-13A7936AC4A7}" type="slidenum">
              <a:rPr kumimoji="0" lang="en-US" sz="1800" b="0" i="0" u="none" strike="noStrike" kern="1200" cap="none" spc="0" normalizeH="0" baseline="0" noProof="0" smtClean="0">
                <a:ln>
                  <a:noFill/>
                </a:ln>
                <a:solidFill>
                  <a:srgbClr val="FFFFFF"/>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71888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4e17f4-cf11-4ce2-b3ef-5de76bf4ce41}" enabled="0" method="" siteId="{374e17f4-cf11-4ce2-b3ef-5de76bf4ce41}" removed="1"/>
</clbl:labelList>
</file>

<file path=docProps/app.xml><?xml version="1.0" encoding="utf-8"?>
<Properties xmlns="http://schemas.openxmlformats.org/officeDocument/2006/extended-properties" xmlns:vt="http://schemas.openxmlformats.org/officeDocument/2006/docPropsVTypes">
  <TotalTime>1080</TotalTime>
  <Words>535</Words>
  <Application>Microsoft Office PowerPoint</Application>
  <PresentationFormat>Widescreen</PresentationFormat>
  <Paragraphs>68</Paragraphs>
  <Slides>8</Slides>
  <Notes>4</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1_Office Theme</vt:lpstr>
      <vt:lpstr>Graphite Connect Supplier Requests and Onboarding</vt:lpstr>
      <vt:lpstr>What is Changing?  Process to Request a Supplier</vt:lpstr>
      <vt:lpstr>What is Graphite Connect?</vt:lpstr>
      <vt:lpstr>Who will be using Graphite</vt:lpstr>
      <vt:lpstr>How to Access Graphite</vt:lpstr>
      <vt:lpstr>Training &amp; Resources</vt:lpstr>
      <vt:lpstr>Questions</vt:lpstr>
      <vt:lpstr>Thank you</vt:lpstr>
    </vt:vector>
  </TitlesOfParts>
  <Manager/>
  <Company>University of Rochester</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Burke, Carol</dc:creator>
  <cp:keywords>University of Rochester</cp:keywords>
  <dc:description/>
  <cp:lastModifiedBy>Flotteron, Debbie</cp:lastModifiedBy>
  <cp:revision>134</cp:revision>
  <dcterms:created xsi:type="dcterms:W3CDTF">2025-09-12T14:34:27Z</dcterms:created>
  <dcterms:modified xsi:type="dcterms:W3CDTF">2025-11-18T17:50:51Z</dcterms:modified>
  <cp:category/>
</cp:coreProperties>
</file>