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handoutMasterIdLst>
    <p:handoutMasterId r:id="rId10"/>
  </p:handoutMasterIdLst>
  <p:sldIdLst>
    <p:sldId id="258" r:id="rId2"/>
    <p:sldId id="260" r:id="rId3"/>
    <p:sldId id="261" r:id="rId4"/>
    <p:sldId id="264" r:id="rId5"/>
    <p:sldId id="262" r:id="rId6"/>
    <p:sldId id="263" r:id="rId7"/>
    <p:sldId id="267"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0FF"/>
    <a:srgbClr val="001E5F"/>
    <a:srgbClr val="FFD82D"/>
    <a:srgbClr val="FFD8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80"/>
    <p:restoredTop sz="72310" autoAdjust="0"/>
  </p:normalViewPr>
  <p:slideViewPr>
    <p:cSldViewPr snapToGrid="0">
      <p:cViewPr varScale="1">
        <p:scale>
          <a:sx n="67" d="100"/>
          <a:sy n="67" d="100"/>
        </p:scale>
        <p:origin x="1164" y="48"/>
      </p:cViewPr>
      <p:guideLst/>
    </p:cSldViewPr>
  </p:slideViewPr>
  <p:notesTextViewPr>
    <p:cViewPr>
      <p:scale>
        <a:sx n="1" d="1"/>
        <a:sy n="1" d="1"/>
      </p:scale>
      <p:origin x="0" y="0"/>
    </p:cViewPr>
  </p:notesTextViewPr>
  <p:notesViewPr>
    <p:cSldViewPr snapToGrid="0">
      <p:cViewPr varScale="1">
        <p:scale>
          <a:sx n="97" d="100"/>
          <a:sy n="97" d="100"/>
        </p:scale>
        <p:origin x="3120"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79852F4-D39B-0C73-2FBF-55EF6865FD3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0CD0969-F3D8-3517-6AE9-BF742808117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5B80A5-3815-2646-B5BC-E002C1BF3582}" type="datetimeFigureOut">
              <a:rPr lang="en-US" smtClean="0"/>
              <a:t>11/25/2025</a:t>
            </a:fld>
            <a:endParaRPr lang="en-US"/>
          </a:p>
        </p:txBody>
      </p:sp>
      <p:sp>
        <p:nvSpPr>
          <p:cNvPr id="4" name="Footer Placeholder 3">
            <a:extLst>
              <a:ext uri="{FF2B5EF4-FFF2-40B4-BE49-F238E27FC236}">
                <a16:creationId xmlns:a16="http://schemas.microsoft.com/office/drawing/2014/main" id="{0A6B738B-45E4-8A68-3751-0767A9E3D98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E6BC6A5-74C2-D1CC-3931-6260860462F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E9FC860-E3F2-7147-9C17-4BF791493A2A}" type="slidenum">
              <a:rPr lang="en-US" smtClean="0"/>
              <a:t>‹#›</a:t>
            </a:fld>
            <a:endParaRPr lang="en-US"/>
          </a:p>
        </p:txBody>
      </p:sp>
    </p:spTree>
    <p:extLst>
      <p:ext uri="{BB962C8B-B14F-4D97-AF65-F5344CB8AC3E}">
        <p14:creationId xmlns:p14="http://schemas.microsoft.com/office/powerpoint/2010/main" val="2822383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66C105-869B-554F-86B2-F7B7D7FBF15C}" type="datetimeFigureOut">
              <a:rPr lang="en-US" smtClean="0"/>
              <a:t>11/25/2025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9783F7-297B-3441-9E65-C9D93D1C7D5A}" type="slidenum">
              <a:rPr lang="en-US" smtClean="0"/>
              <a:t>‹#›</a:t>
            </a:fld>
            <a:endParaRPr lang="en-US"/>
          </a:p>
        </p:txBody>
      </p:sp>
    </p:spTree>
    <p:extLst>
      <p:ext uri="{BB962C8B-B14F-4D97-AF65-F5344CB8AC3E}">
        <p14:creationId xmlns:p14="http://schemas.microsoft.com/office/powerpoint/2010/main" val="380288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Today we have several NIH updates to present.</a:t>
            </a:r>
          </a:p>
        </p:txBody>
      </p:sp>
      <p:sp>
        <p:nvSpPr>
          <p:cNvPr id="4" name="Slide Number Placeholder 3"/>
          <p:cNvSpPr>
            <a:spLocks noGrp="1"/>
          </p:cNvSpPr>
          <p:nvPr>
            <p:ph type="sldNum" sz="quarter" idx="5"/>
          </p:nvPr>
        </p:nvSpPr>
        <p:spPr/>
        <p:txBody>
          <a:bodyPr/>
          <a:lstStyle/>
          <a:p>
            <a:fld id="{919783F7-297B-3441-9E65-C9D93D1C7D5A}" type="slidenum">
              <a:rPr lang="en-US" smtClean="0"/>
              <a:t>1</a:t>
            </a:fld>
            <a:endParaRPr lang="en-US"/>
          </a:p>
        </p:txBody>
      </p:sp>
    </p:spTree>
    <p:extLst>
      <p:ext uri="{BB962C8B-B14F-4D97-AF65-F5344CB8AC3E}">
        <p14:creationId xmlns:p14="http://schemas.microsoft.com/office/powerpoint/2010/main" val="3751035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NIH released interim reopening guidance shortly after appropriations were enacted, then followed up with updated reopening guidance yesterday, the 24</a:t>
            </a:r>
            <a:r>
              <a:rPr lang="en-US" baseline="30000" dirty="0"/>
              <a:t>th</a:t>
            </a:r>
            <a:r>
              <a:rPr lang="en-US" dirty="0"/>
              <a:t>.</a:t>
            </a:r>
          </a:p>
          <a:p>
            <a:endParaRPr lang="en-US" dirty="0"/>
          </a:p>
          <a:p>
            <a:r>
              <a:rPr lang="en-US" dirty="0"/>
              <a:t>The updated guidance is linked in the title of the slide, if you prefer to read the full text. Highlights include</a:t>
            </a:r>
          </a:p>
          <a:p>
            <a:pPr marL="171450" indent="-171450">
              <a:buFontTx/>
              <a:buChar char="-"/>
            </a:pPr>
            <a:r>
              <a:rPr lang="en-US" dirty="0"/>
              <a:t>Any applications for due dates between October 1</a:t>
            </a:r>
            <a:r>
              <a:rPr lang="en-US" baseline="30000" dirty="0"/>
              <a:t>st</a:t>
            </a:r>
            <a:r>
              <a:rPr lang="en-US" dirty="0"/>
              <a:t> 2025 and December 5</a:t>
            </a:r>
            <a:r>
              <a:rPr lang="en-US" baseline="30000" dirty="0"/>
              <a:t>th</a:t>
            </a:r>
            <a:r>
              <a:rPr lang="en-US" dirty="0"/>
              <a:t> 2025 will be accepted through 5pm local time on December 8</a:t>
            </a:r>
            <a:r>
              <a:rPr lang="en-US" baseline="30000" dirty="0"/>
              <a:t>th</a:t>
            </a:r>
            <a:r>
              <a:rPr lang="en-US" dirty="0"/>
              <a:t>. PIs submitting late under this acceptance do not need to request approval from NIH or justify the late submission in the application. ORPA will not be withdrawing applications that have already been successfully submitted for due dates falling in this window.</a:t>
            </a:r>
          </a:p>
          <a:p>
            <a:pPr marL="171450" indent="-171450">
              <a:buFontTx/>
              <a:buChar char="-"/>
            </a:pPr>
            <a:r>
              <a:rPr lang="en-US" dirty="0"/>
              <a:t>For the January 2026 council round, PIs may submit post-submission materials consistent with the policies listed in the notice up to one week before the study section is scheduled to meet. The 30-day deadline will be reinstated for the May 2026 council round.</a:t>
            </a:r>
          </a:p>
          <a:p>
            <a:pPr marL="171450" indent="-171450">
              <a:buFontTx/>
              <a:buChar char="-"/>
            </a:pPr>
            <a:r>
              <a:rPr lang="en-US" dirty="0"/>
              <a:t>Investigators whose early-stage investigator eligibility was scheduled to expire during the lapse in appropriations should be able to see in eRA Commons that the eligibility has been extended.</a:t>
            </a:r>
          </a:p>
          <a:p>
            <a:pPr marL="171450" indent="-171450">
              <a:buFontTx/>
              <a:buChar char="-"/>
            </a:pPr>
            <a:r>
              <a:rPr lang="en-US" dirty="0"/>
              <a:t>A separate update is expected to follow updating the K99/R00 timelines.</a:t>
            </a:r>
          </a:p>
        </p:txBody>
      </p:sp>
      <p:sp>
        <p:nvSpPr>
          <p:cNvPr id="4" name="Slide Number Placeholder 3"/>
          <p:cNvSpPr>
            <a:spLocks noGrp="1"/>
          </p:cNvSpPr>
          <p:nvPr>
            <p:ph type="sldNum" sz="quarter" idx="5"/>
          </p:nvPr>
        </p:nvSpPr>
        <p:spPr/>
        <p:txBody>
          <a:bodyPr/>
          <a:lstStyle/>
          <a:p>
            <a:fld id="{919783F7-297B-3441-9E65-C9D93D1C7D5A}" type="slidenum">
              <a:rPr lang="en-US" smtClean="0"/>
              <a:t>2</a:t>
            </a:fld>
            <a:endParaRPr lang="en-US"/>
          </a:p>
        </p:txBody>
      </p:sp>
    </p:spTree>
    <p:extLst>
      <p:ext uri="{BB962C8B-B14F-4D97-AF65-F5344CB8AC3E}">
        <p14:creationId xmlns:p14="http://schemas.microsoft.com/office/powerpoint/2010/main" val="2285927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NIH has also issued a notice that it is currently operating under a continuing resolution through January 30</a:t>
            </a:r>
            <a:r>
              <a:rPr lang="en-US" baseline="30000" dirty="0"/>
              <a:t>th</a:t>
            </a:r>
            <a:r>
              <a:rPr lang="en-US" dirty="0"/>
              <a:t>, 2026.</a:t>
            </a:r>
          </a:p>
          <a:p>
            <a:endParaRPr lang="en-US" dirty="0"/>
          </a:p>
          <a:p>
            <a:r>
              <a:rPr lang="en-US" dirty="0"/>
              <a:t>This continuing resolution is operating at the FY2025 enacted level, and NIH may issue non-competing continuation grants at a level below that indicated on the most recent notice of award. This means that any NOAs received between now and January 30</a:t>
            </a:r>
            <a:r>
              <a:rPr lang="en-US" baseline="30000" dirty="0"/>
              <a:t>th</a:t>
            </a:r>
            <a:r>
              <a:rPr lang="en-US" dirty="0"/>
              <a:t> for subsequent years of awards may come in lower than previously indicated.</a:t>
            </a:r>
          </a:p>
          <a:p>
            <a:endParaRPr lang="en-US" dirty="0"/>
          </a:p>
          <a:p>
            <a:r>
              <a:rPr lang="en-US" dirty="0"/>
              <a:t>All legislative mandates that were in effect for the last federal fiscal year remain in effect, including the salary cap limitation and the NRSA stipend levels and tuition/fee allowances. Please see the notice for more details if necessary.</a:t>
            </a:r>
          </a:p>
        </p:txBody>
      </p:sp>
      <p:sp>
        <p:nvSpPr>
          <p:cNvPr id="4" name="Slide Number Placeholder 3"/>
          <p:cNvSpPr>
            <a:spLocks noGrp="1"/>
          </p:cNvSpPr>
          <p:nvPr>
            <p:ph type="sldNum" sz="quarter" idx="5"/>
          </p:nvPr>
        </p:nvSpPr>
        <p:spPr/>
        <p:txBody>
          <a:bodyPr/>
          <a:lstStyle/>
          <a:p>
            <a:fld id="{919783F7-297B-3441-9E65-C9D93D1C7D5A}" type="slidenum">
              <a:rPr lang="en-US" smtClean="0"/>
              <a:t>3</a:t>
            </a:fld>
            <a:endParaRPr lang="en-US"/>
          </a:p>
        </p:txBody>
      </p:sp>
    </p:spTree>
    <p:extLst>
      <p:ext uri="{BB962C8B-B14F-4D97-AF65-F5344CB8AC3E}">
        <p14:creationId xmlns:p14="http://schemas.microsoft.com/office/powerpoint/2010/main" val="2961096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NIH issued a reminder on compliance requirements for terms and conditions, including changes in scope.</a:t>
            </a:r>
          </a:p>
          <a:p>
            <a:endParaRPr lang="en-US" dirty="0"/>
          </a:p>
          <a:p>
            <a:r>
              <a:rPr lang="en-US" dirty="0"/>
              <a:t>It is important to remember that changes in scope, including those negotiated earlier this year in order to bring awards in alignment with agency priorities, are incorporated into the award as a new term and condition.</a:t>
            </a:r>
          </a:p>
          <a:p>
            <a:endParaRPr lang="en-US" dirty="0"/>
          </a:p>
          <a:p>
            <a:r>
              <a:rPr lang="en-US" dirty="0"/>
              <a:t>Upon receipt of a NOA that references a change in scope, please remind your PIs that they must adhere to the new scope going forward, and communicate adherence to the changes in future progress reports.</a:t>
            </a:r>
          </a:p>
        </p:txBody>
      </p:sp>
      <p:sp>
        <p:nvSpPr>
          <p:cNvPr id="4" name="Slide Number Placeholder 3"/>
          <p:cNvSpPr>
            <a:spLocks noGrp="1"/>
          </p:cNvSpPr>
          <p:nvPr>
            <p:ph type="sldNum" sz="quarter" idx="5"/>
          </p:nvPr>
        </p:nvSpPr>
        <p:spPr/>
        <p:txBody>
          <a:bodyPr/>
          <a:lstStyle/>
          <a:p>
            <a:fld id="{919783F7-297B-3441-9E65-C9D93D1C7D5A}" type="slidenum">
              <a:rPr lang="en-US" smtClean="0"/>
              <a:t>4</a:t>
            </a:fld>
            <a:endParaRPr lang="en-US"/>
          </a:p>
        </p:txBody>
      </p:sp>
    </p:spTree>
    <p:extLst>
      <p:ext uri="{BB962C8B-B14F-4D97-AF65-F5344CB8AC3E}">
        <p14:creationId xmlns:p14="http://schemas.microsoft.com/office/powerpoint/2010/main" val="2744284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NIH additionally announced a new terms and conditions update for awards issued on or after October 1</a:t>
            </a:r>
            <a:r>
              <a:rPr lang="en-US" baseline="30000" dirty="0"/>
              <a:t>st</a:t>
            </a:r>
            <a:r>
              <a:rPr lang="en-US" dirty="0"/>
              <a:t>, 2025. NIH will be incorporating a term allowing the agency to terminate awards that no longer effectuate program goals or agency priorities.</a:t>
            </a:r>
          </a:p>
          <a:p>
            <a:endParaRPr lang="en-US" dirty="0"/>
          </a:p>
          <a:p>
            <a:r>
              <a:rPr lang="en-US" dirty="0"/>
              <a:t>This will be effective with all new, renewal, supplement, or continuation award actions. Please review NOAs carefully for this term.</a:t>
            </a:r>
          </a:p>
        </p:txBody>
      </p:sp>
      <p:sp>
        <p:nvSpPr>
          <p:cNvPr id="4" name="Slide Number Placeholder 3"/>
          <p:cNvSpPr>
            <a:spLocks noGrp="1"/>
          </p:cNvSpPr>
          <p:nvPr>
            <p:ph type="sldNum" sz="quarter" idx="5"/>
          </p:nvPr>
        </p:nvSpPr>
        <p:spPr/>
        <p:txBody>
          <a:bodyPr/>
          <a:lstStyle/>
          <a:p>
            <a:fld id="{919783F7-297B-3441-9E65-C9D93D1C7D5A}" type="slidenum">
              <a:rPr lang="en-US" smtClean="0"/>
              <a:t>5</a:t>
            </a:fld>
            <a:endParaRPr lang="en-US"/>
          </a:p>
        </p:txBody>
      </p:sp>
    </p:spTree>
    <p:extLst>
      <p:ext uri="{BB962C8B-B14F-4D97-AF65-F5344CB8AC3E}">
        <p14:creationId xmlns:p14="http://schemas.microsoft.com/office/powerpoint/2010/main" val="1055258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a reminder. NIH has always required that institutions submitting NIH fellowship applications, including F30, F31 and F32 applications, obtain and retain assurance from the sponsor (often referred to internally as the mentor), consistent with the NIH grants policy statement section linked on the slide.</a:t>
            </a:r>
          </a:p>
          <a:p>
            <a:endParaRPr lang="en-US" dirty="0"/>
          </a:p>
          <a:p>
            <a:r>
              <a:rPr lang="en-US" dirty="0"/>
              <a:t>ORPA asks that when preparing a funding proposal for an NIH fellowship, you request the sponsor complete an ancillary review, and paste the text on the slide into the comments section of the ancillary review.</a:t>
            </a:r>
          </a:p>
        </p:txBody>
      </p:sp>
      <p:sp>
        <p:nvSpPr>
          <p:cNvPr id="4" name="Slide Number Placeholder 3"/>
          <p:cNvSpPr>
            <a:spLocks noGrp="1"/>
          </p:cNvSpPr>
          <p:nvPr>
            <p:ph type="sldNum" sz="quarter" idx="5"/>
          </p:nvPr>
        </p:nvSpPr>
        <p:spPr/>
        <p:txBody>
          <a:bodyPr/>
          <a:lstStyle/>
          <a:p>
            <a:fld id="{919783F7-297B-3441-9E65-C9D93D1C7D5A}" type="slidenum">
              <a:rPr lang="en-US" smtClean="0"/>
              <a:t>6</a:t>
            </a:fld>
            <a:endParaRPr lang="en-US"/>
          </a:p>
        </p:txBody>
      </p:sp>
    </p:spTree>
    <p:extLst>
      <p:ext uri="{BB962C8B-B14F-4D97-AF65-F5344CB8AC3E}">
        <p14:creationId xmlns:p14="http://schemas.microsoft.com/office/powerpoint/2010/main" val="1850122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Thank you for your time and attention this afternoon. </a:t>
            </a:r>
          </a:p>
          <a:p>
            <a:pPr marL="0" indent="0">
              <a:buFontTx/>
              <a:buNone/>
            </a:pPr>
            <a:endParaRPr lang="en-US" dirty="0"/>
          </a:p>
          <a:p>
            <a:pPr marL="171450" indent="-171450">
              <a:buFontTx/>
              <a:buChar char="-"/>
            </a:pPr>
            <a:r>
              <a:rPr lang="en-US" dirty="0"/>
              <a:t>Are there any questions I can address quickly on these updates?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9783F7-297B-3441-9E65-C9D93D1C7D5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910945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5C30AFB-0E47-A4B2-C133-BEE03D21EEBB}"/>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795D8636-FFDC-CED0-BE97-C6515FB0B3BF}"/>
              </a:ext>
            </a:extLst>
          </p:cNvPr>
          <p:cNvPicPr>
            <a:picLocks noChangeAspect="1"/>
          </p:cNvPicPr>
          <p:nvPr userDrawn="1"/>
        </p:nvPicPr>
        <p:blipFill>
          <a:blip r:embed="rId3"/>
          <a:srcRect/>
          <a:stretch/>
        </p:blipFill>
        <p:spPr>
          <a:xfrm>
            <a:off x="491805" y="442844"/>
            <a:ext cx="3027007" cy="712237"/>
          </a:xfrm>
          <a:prstGeom prst="rect">
            <a:avLst/>
          </a:prstGeom>
        </p:spPr>
      </p:pic>
      <p:sp>
        <p:nvSpPr>
          <p:cNvPr id="2" name="Title 1">
            <a:extLst>
              <a:ext uri="{FF2B5EF4-FFF2-40B4-BE49-F238E27FC236}">
                <a16:creationId xmlns:a16="http://schemas.microsoft.com/office/drawing/2014/main" id="{2419552E-1ADB-0E93-26F9-B937B7EFFAB9}"/>
              </a:ext>
            </a:extLst>
          </p:cNvPr>
          <p:cNvSpPr>
            <a:spLocks noGrp="1"/>
          </p:cNvSpPr>
          <p:nvPr>
            <p:ph type="ctrTitle"/>
          </p:nvPr>
        </p:nvSpPr>
        <p:spPr>
          <a:xfrm>
            <a:off x="490556" y="2139731"/>
            <a:ext cx="4912717" cy="2387600"/>
          </a:xfrm>
        </p:spPr>
        <p:txBody>
          <a:bodyPr anchor="b">
            <a:normAutofit/>
          </a:bodyPr>
          <a:lstStyle>
            <a:lvl1pPr algn="l">
              <a:lnSpc>
                <a:spcPct val="80000"/>
              </a:lnSpc>
              <a:defRPr sz="6600">
                <a:solidFill>
                  <a:srgbClr val="001E5F"/>
                </a:solidFill>
                <a:latin typeface="+mj-lt"/>
              </a:defRPr>
            </a:lvl1pPr>
          </a:lstStyle>
          <a:p>
            <a:r>
              <a:rPr lang="en-US" dirty="0"/>
              <a:t>Click to edit Master title style</a:t>
            </a:r>
          </a:p>
        </p:txBody>
      </p:sp>
      <p:sp>
        <p:nvSpPr>
          <p:cNvPr id="3" name="Subtitle 2">
            <a:extLst>
              <a:ext uri="{FF2B5EF4-FFF2-40B4-BE49-F238E27FC236}">
                <a16:creationId xmlns:a16="http://schemas.microsoft.com/office/drawing/2014/main" id="{0F1BDBCC-016C-5EB1-F7D9-F7C7C8CF0FE6}"/>
              </a:ext>
            </a:extLst>
          </p:cNvPr>
          <p:cNvSpPr>
            <a:spLocks noGrp="1"/>
          </p:cNvSpPr>
          <p:nvPr>
            <p:ph type="subTitle" idx="1"/>
          </p:nvPr>
        </p:nvSpPr>
        <p:spPr>
          <a:xfrm>
            <a:off x="490556" y="4619406"/>
            <a:ext cx="4322513" cy="1655762"/>
          </a:xfrm>
        </p:spPr>
        <p:txBody>
          <a:bodyPr>
            <a:normAutofit/>
          </a:bodyPr>
          <a:lstStyle>
            <a:lvl1pPr marL="0" indent="0" algn="l">
              <a:buNone/>
              <a:defRPr sz="2800" b="0" i="0">
                <a:solidFill>
                  <a:srgbClr val="001E5F"/>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Slide Number Placeholder 5">
            <a:extLst>
              <a:ext uri="{FF2B5EF4-FFF2-40B4-BE49-F238E27FC236}">
                <a16:creationId xmlns:a16="http://schemas.microsoft.com/office/drawing/2014/main" id="{6A44619F-638D-F276-62E2-7114E8DED26E}"/>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800">
                <a:solidFill>
                  <a:srgbClr val="001E5F"/>
                </a:solidFill>
              </a:defRPr>
            </a:lvl1pPr>
          </a:lstStyle>
          <a:p>
            <a:fld id="{6D9A7562-078F-0443-99CB-13A7936AC4A7}" type="slidenum">
              <a:rPr lang="en-US" smtClean="0"/>
              <a:pPr/>
              <a:t>‹#›</a:t>
            </a:fld>
            <a:endParaRPr lang="en-US"/>
          </a:p>
        </p:txBody>
      </p:sp>
    </p:spTree>
    <p:extLst>
      <p:ext uri="{BB962C8B-B14F-4D97-AF65-F5344CB8AC3E}">
        <p14:creationId xmlns:p14="http://schemas.microsoft.com/office/powerpoint/2010/main" val="70059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6C331F1-64CB-79D7-74A3-0EB8E47BACBE}"/>
              </a:ext>
              <a:ext uri="{C183D7F6-B498-43B3-948B-1728B52AA6E4}">
                <adec:decorative xmlns:adec="http://schemas.microsoft.com/office/drawing/2017/decorative" val="1"/>
              </a:ext>
            </a:extLst>
          </p:cNvPr>
          <p:cNvPicPr>
            <a:picLocks noChangeAspect="1"/>
          </p:cNvPicPr>
          <p:nvPr userDrawn="1"/>
        </p:nvPicPr>
        <p:blipFill>
          <a:blip r:embed="rId2"/>
          <a:srcRect t="43" b="43"/>
          <a:stretch/>
        </p:blipFill>
        <p:spPr>
          <a:xfrm>
            <a:off x="-1" y="0"/>
            <a:ext cx="12192001" cy="6858480"/>
          </a:xfrm>
          <a:prstGeom prst="rect">
            <a:avLst/>
          </a:prstGeom>
        </p:spPr>
      </p:pic>
      <p:pic>
        <p:nvPicPr>
          <p:cNvPr id="4" name="Picture 3">
            <a:extLst>
              <a:ext uri="{FF2B5EF4-FFF2-40B4-BE49-F238E27FC236}">
                <a16:creationId xmlns:a16="http://schemas.microsoft.com/office/drawing/2014/main" id="{16CDAA27-EC93-4265-ABAD-553FBADD7559}"/>
              </a:ext>
            </a:extLst>
          </p:cNvPr>
          <p:cNvPicPr>
            <a:picLocks noChangeAspect="1"/>
          </p:cNvPicPr>
          <p:nvPr userDrawn="1"/>
        </p:nvPicPr>
        <p:blipFill>
          <a:blip r:embed="rId3"/>
          <a:srcRect/>
          <a:stretch/>
        </p:blipFill>
        <p:spPr>
          <a:xfrm>
            <a:off x="5609688" y="988679"/>
            <a:ext cx="972624" cy="1271403"/>
          </a:xfrm>
          <a:prstGeom prst="rect">
            <a:avLst/>
          </a:prstGeom>
        </p:spPr>
      </p:pic>
      <p:sp>
        <p:nvSpPr>
          <p:cNvPr id="2" name="Title 1">
            <a:extLst>
              <a:ext uri="{FF2B5EF4-FFF2-40B4-BE49-F238E27FC236}">
                <a16:creationId xmlns:a16="http://schemas.microsoft.com/office/drawing/2014/main" id="{A0CFDE23-91D5-093A-FD75-70E529EFF226}"/>
              </a:ext>
            </a:extLst>
          </p:cNvPr>
          <p:cNvSpPr>
            <a:spLocks noGrp="1"/>
          </p:cNvSpPr>
          <p:nvPr>
            <p:ph type="title"/>
          </p:nvPr>
        </p:nvSpPr>
        <p:spPr>
          <a:xfrm>
            <a:off x="3074612" y="1782502"/>
            <a:ext cx="6042775" cy="2852737"/>
          </a:xfrm>
        </p:spPr>
        <p:txBody>
          <a:bodyPr anchor="b">
            <a:normAutofit/>
          </a:bodyPr>
          <a:lstStyle>
            <a:lvl1pPr algn="ctr">
              <a:defRPr sz="6000">
                <a:solidFill>
                  <a:schemeClr val="bg1"/>
                </a:solidFill>
                <a:latin typeface="+mj-lt"/>
              </a:defRPr>
            </a:lvl1pPr>
          </a:lstStyle>
          <a:p>
            <a:r>
              <a:rPr lang="en-US" dirty="0"/>
              <a:t>Click to edit Master title style</a:t>
            </a:r>
          </a:p>
        </p:txBody>
      </p:sp>
      <p:sp>
        <p:nvSpPr>
          <p:cNvPr id="3" name="Text Placeholder 2">
            <a:extLst>
              <a:ext uri="{FF2B5EF4-FFF2-40B4-BE49-F238E27FC236}">
                <a16:creationId xmlns:a16="http://schemas.microsoft.com/office/drawing/2014/main" id="{13C9FA20-489B-F4BF-4573-47F0D0D6F4E9}"/>
              </a:ext>
            </a:extLst>
          </p:cNvPr>
          <p:cNvSpPr>
            <a:spLocks noGrp="1"/>
          </p:cNvSpPr>
          <p:nvPr>
            <p:ph type="body" idx="1"/>
          </p:nvPr>
        </p:nvSpPr>
        <p:spPr>
          <a:xfrm>
            <a:off x="831850" y="4753748"/>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5" name="Slide Number Placeholder 5">
            <a:extLst>
              <a:ext uri="{FF2B5EF4-FFF2-40B4-BE49-F238E27FC236}">
                <a16:creationId xmlns:a16="http://schemas.microsoft.com/office/drawing/2014/main" id="{B8541A04-2DA8-BCE6-F371-994039ACF917}"/>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800">
                <a:solidFill>
                  <a:schemeClr val="bg1"/>
                </a:solidFill>
              </a:defRPr>
            </a:lvl1pPr>
          </a:lstStyle>
          <a:p>
            <a:fld id="{6D9A7562-078F-0443-99CB-13A7936AC4A7}" type="slidenum">
              <a:rPr lang="en-US" smtClean="0"/>
              <a:pPr/>
              <a:t>‹#›</a:t>
            </a:fld>
            <a:endParaRPr lang="en-US" dirty="0"/>
          </a:p>
        </p:txBody>
      </p:sp>
    </p:spTree>
    <p:extLst>
      <p:ext uri="{BB962C8B-B14F-4D97-AF65-F5344CB8AC3E}">
        <p14:creationId xmlns:p14="http://schemas.microsoft.com/office/powerpoint/2010/main" val="2958889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8_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6C331F1-64CB-79D7-74A3-0EB8E47BACBE}"/>
              </a:ext>
              <a:ext uri="{C183D7F6-B498-43B3-948B-1728B52AA6E4}">
                <adec:decorative xmlns:adec="http://schemas.microsoft.com/office/drawing/2017/decorative" val="1"/>
              </a:ext>
            </a:extLst>
          </p:cNvPr>
          <p:cNvPicPr>
            <a:picLocks noChangeAspect="1"/>
          </p:cNvPicPr>
          <p:nvPr userDrawn="1"/>
        </p:nvPicPr>
        <p:blipFill>
          <a:blip r:embed="rId2"/>
          <a:srcRect t="43" b="43"/>
          <a:stretch/>
        </p:blipFill>
        <p:spPr>
          <a:xfrm>
            <a:off x="-1" y="0"/>
            <a:ext cx="12192001" cy="6858480"/>
          </a:xfrm>
          <a:prstGeom prst="rect">
            <a:avLst/>
          </a:prstGeom>
        </p:spPr>
      </p:pic>
      <p:sp>
        <p:nvSpPr>
          <p:cNvPr id="2" name="Title 1">
            <a:extLst>
              <a:ext uri="{FF2B5EF4-FFF2-40B4-BE49-F238E27FC236}">
                <a16:creationId xmlns:a16="http://schemas.microsoft.com/office/drawing/2014/main" id="{A0CFDE23-91D5-093A-FD75-70E529EFF226}"/>
              </a:ext>
            </a:extLst>
          </p:cNvPr>
          <p:cNvSpPr>
            <a:spLocks noGrp="1"/>
          </p:cNvSpPr>
          <p:nvPr>
            <p:ph type="title"/>
          </p:nvPr>
        </p:nvSpPr>
        <p:spPr>
          <a:xfrm>
            <a:off x="3074612" y="1782502"/>
            <a:ext cx="6042775" cy="2852737"/>
          </a:xfrm>
        </p:spPr>
        <p:txBody>
          <a:bodyPr anchor="b">
            <a:normAutofit/>
          </a:bodyPr>
          <a:lstStyle>
            <a:lvl1pPr algn="ctr">
              <a:defRPr sz="6000">
                <a:solidFill>
                  <a:schemeClr val="bg1"/>
                </a:solidFill>
                <a:latin typeface="+mj-lt"/>
              </a:defRPr>
            </a:lvl1pPr>
          </a:lstStyle>
          <a:p>
            <a:r>
              <a:rPr lang="en-US" dirty="0"/>
              <a:t>Click to edit Master title style</a:t>
            </a:r>
          </a:p>
        </p:txBody>
      </p:sp>
      <p:sp>
        <p:nvSpPr>
          <p:cNvPr id="3" name="Text Placeholder 2">
            <a:extLst>
              <a:ext uri="{FF2B5EF4-FFF2-40B4-BE49-F238E27FC236}">
                <a16:creationId xmlns:a16="http://schemas.microsoft.com/office/drawing/2014/main" id="{13C9FA20-489B-F4BF-4573-47F0D0D6F4E9}"/>
              </a:ext>
            </a:extLst>
          </p:cNvPr>
          <p:cNvSpPr>
            <a:spLocks noGrp="1"/>
          </p:cNvSpPr>
          <p:nvPr>
            <p:ph type="body" idx="1"/>
          </p:nvPr>
        </p:nvSpPr>
        <p:spPr>
          <a:xfrm>
            <a:off x="831850" y="4753748"/>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5" name="Slide Number Placeholder 5">
            <a:extLst>
              <a:ext uri="{FF2B5EF4-FFF2-40B4-BE49-F238E27FC236}">
                <a16:creationId xmlns:a16="http://schemas.microsoft.com/office/drawing/2014/main" id="{48F4D64E-A9F4-2FEF-5823-90A88ADD8376}"/>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800">
                <a:solidFill>
                  <a:schemeClr val="bg1"/>
                </a:solidFill>
              </a:defRPr>
            </a:lvl1pPr>
          </a:lstStyle>
          <a:p>
            <a:fld id="{6D9A7562-078F-0443-99CB-13A7936AC4A7}" type="slidenum">
              <a:rPr lang="en-US" smtClean="0"/>
              <a:pPr/>
              <a:t>‹#›</a:t>
            </a:fld>
            <a:endParaRPr lang="en-US" dirty="0"/>
          </a:p>
        </p:txBody>
      </p:sp>
    </p:spTree>
    <p:extLst>
      <p:ext uri="{BB962C8B-B14F-4D97-AF65-F5344CB8AC3E}">
        <p14:creationId xmlns:p14="http://schemas.microsoft.com/office/powerpoint/2010/main" val="17754913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6C331F1-64CB-79D7-74A3-0EB8E47BACBE}"/>
              </a:ext>
              <a:ext uri="{C183D7F6-B498-43B3-948B-1728B52AA6E4}">
                <adec:decorative xmlns:adec="http://schemas.microsoft.com/office/drawing/2017/decorative" val="1"/>
              </a:ext>
            </a:extLst>
          </p:cNvPr>
          <p:cNvPicPr>
            <a:picLocks noChangeAspect="1"/>
          </p:cNvPicPr>
          <p:nvPr userDrawn="1"/>
        </p:nvPicPr>
        <p:blipFill>
          <a:blip r:embed="rId2"/>
          <a:srcRect l="3" r="3"/>
          <a:stretch/>
        </p:blipFill>
        <p:spPr>
          <a:xfrm>
            <a:off x="-1" y="0"/>
            <a:ext cx="12192001" cy="6858480"/>
          </a:xfrm>
          <a:prstGeom prst="rect">
            <a:avLst/>
          </a:prstGeom>
        </p:spPr>
      </p:pic>
      <p:pic>
        <p:nvPicPr>
          <p:cNvPr id="10" name="Picture 9">
            <a:extLst>
              <a:ext uri="{FF2B5EF4-FFF2-40B4-BE49-F238E27FC236}">
                <a16:creationId xmlns:a16="http://schemas.microsoft.com/office/drawing/2014/main" id="{46C34805-A26A-B0DE-64FD-6C68FE36B41C}"/>
              </a:ext>
            </a:extLst>
          </p:cNvPr>
          <p:cNvPicPr>
            <a:picLocks noChangeAspect="1"/>
          </p:cNvPicPr>
          <p:nvPr userDrawn="1"/>
        </p:nvPicPr>
        <p:blipFill>
          <a:blip r:embed="rId3"/>
          <a:srcRect/>
          <a:stretch/>
        </p:blipFill>
        <p:spPr>
          <a:xfrm>
            <a:off x="5609688" y="988678"/>
            <a:ext cx="972624" cy="1271405"/>
          </a:xfrm>
          <a:prstGeom prst="rect">
            <a:avLst/>
          </a:prstGeom>
        </p:spPr>
      </p:pic>
      <p:sp>
        <p:nvSpPr>
          <p:cNvPr id="2" name="Title 1">
            <a:extLst>
              <a:ext uri="{FF2B5EF4-FFF2-40B4-BE49-F238E27FC236}">
                <a16:creationId xmlns:a16="http://schemas.microsoft.com/office/drawing/2014/main" id="{A0CFDE23-91D5-093A-FD75-70E529EFF226}"/>
              </a:ext>
            </a:extLst>
          </p:cNvPr>
          <p:cNvSpPr>
            <a:spLocks noGrp="1"/>
          </p:cNvSpPr>
          <p:nvPr>
            <p:ph type="title"/>
          </p:nvPr>
        </p:nvSpPr>
        <p:spPr>
          <a:xfrm>
            <a:off x="2836717" y="1801752"/>
            <a:ext cx="6518566" cy="2852737"/>
          </a:xfrm>
        </p:spPr>
        <p:txBody>
          <a:bodyPr anchor="b">
            <a:normAutofit/>
          </a:bodyPr>
          <a:lstStyle>
            <a:lvl1pPr algn="ctr">
              <a:defRPr sz="6600">
                <a:solidFill>
                  <a:srgbClr val="001E5F"/>
                </a:solidFill>
                <a:latin typeface="+mj-lt"/>
              </a:defRPr>
            </a:lvl1pPr>
          </a:lstStyle>
          <a:p>
            <a:r>
              <a:rPr lang="en-US" dirty="0"/>
              <a:t>Click to edit Master title style</a:t>
            </a:r>
          </a:p>
        </p:txBody>
      </p:sp>
      <p:sp>
        <p:nvSpPr>
          <p:cNvPr id="3" name="Text Placeholder 2">
            <a:extLst>
              <a:ext uri="{FF2B5EF4-FFF2-40B4-BE49-F238E27FC236}">
                <a16:creationId xmlns:a16="http://schemas.microsoft.com/office/drawing/2014/main" id="{13C9FA20-489B-F4BF-4573-47F0D0D6F4E9}"/>
              </a:ext>
            </a:extLst>
          </p:cNvPr>
          <p:cNvSpPr>
            <a:spLocks noGrp="1"/>
          </p:cNvSpPr>
          <p:nvPr>
            <p:ph type="body" idx="1"/>
          </p:nvPr>
        </p:nvSpPr>
        <p:spPr>
          <a:xfrm>
            <a:off x="831850" y="4753748"/>
            <a:ext cx="10515600" cy="1500187"/>
          </a:xfrm>
        </p:spPr>
        <p:txBody>
          <a:bodyPr>
            <a:normAutofit/>
          </a:bodyPr>
          <a:lstStyle>
            <a:lvl1pPr marL="0" indent="0" algn="ctr">
              <a:buNone/>
              <a:defRPr sz="3200">
                <a:solidFill>
                  <a:srgbClr val="001E5F"/>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6" name="Slide Number Placeholder 5">
            <a:extLst>
              <a:ext uri="{FF2B5EF4-FFF2-40B4-BE49-F238E27FC236}">
                <a16:creationId xmlns:a16="http://schemas.microsoft.com/office/drawing/2014/main" id="{3B80DBCF-B013-3250-304D-A0EB7FEB953E}"/>
              </a:ext>
            </a:extLst>
          </p:cNvPr>
          <p:cNvSpPr>
            <a:spLocks noGrp="1"/>
          </p:cNvSpPr>
          <p:nvPr>
            <p:ph type="sldNum" sz="quarter" idx="12"/>
          </p:nvPr>
        </p:nvSpPr>
        <p:spPr/>
        <p:txBody>
          <a:bodyPr/>
          <a:lstStyle>
            <a:lvl1pPr>
              <a:defRPr>
                <a:solidFill>
                  <a:srgbClr val="001E5F"/>
                </a:solidFill>
              </a:defRPr>
            </a:lvl1pPr>
          </a:lstStyle>
          <a:p>
            <a:fld id="{6D9A7562-078F-0443-99CB-13A7936AC4A7}" type="slidenum">
              <a:rPr lang="en-US" smtClean="0"/>
              <a:pPr/>
              <a:t>‹#›</a:t>
            </a:fld>
            <a:endParaRPr lang="en-US"/>
          </a:p>
        </p:txBody>
      </p:sp>
    </p:spTree>
    <p:extLst>
      <p:ext uri="{BB962C8B-B14F-4D97-AF65-F5344CB8AC3E}">
        <p14:creationId xmlns:p14="http://schemas.microsoft.com/office/powerpoint/2010/main" val="14628146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7_Section Header">
    <p:spTree>
      <p:nvGrpSpPr>
        <p:cNvPr id="1" name=""/>
        <p:cNvGrpSpPr/>
        <p:nvPr/>
      </p:nvGrpSpPr>
      <p:grpSpPr>
        <a:xfrm>
          <a:off x="0" y="0"/>
          <a:ext cx="0" cy="0"/>
          <a:chOff x="0" y="0"/>
          <a:chExt cx="0" cy="0"/>
        </a:xfrm>
      </p:grpSpPr>
      <p:pic>
        <p:nvPicPr>
          <p:cNvPr id="7" name="background image">
            <a:extLst>
              <a:ext uri="{FF2B5EF4-FFF2-40B4-BE49-F238E27FC236}">
                <a16:creationId xmlns:a16="http://schemas.microsoft.com/office/drawing/2014/main" id="{C6C331F1-64CB-79D7-74A3-0EB8E47BACBE}"/>
              </a:ext>
              <a:ext uri="{C183D7F6-B498-43B3-948B-1728B52AA6E4}">
                <adec:decorative xmlns:adec="http://schemas.microsoft.com/office/drawing/2017/decorative" val="1"/>
              </a:ext>
            </a:extLst>
          </p:cNvPr>
          <p:cNvPicPr>
            <a:picLocks noChangeAspect="1"/>
          </p:cNvPicPr>
          <p:nvPr userDrawn="1"/>
        </p:nvPicPr>
        <p:blipFill>
          <a:blip r:embed="rId2"/>
          <a:srcRect l="3" r="3"/>
          <a:stretch/>
        </p:blipFill>
        <p:spPr>
          <a:xfrm>
            <a:off x="-1" y="0"/>
            <a:ext cx="12192001" cy="6858480"/>
          </a:xfrm>
          <a:prstGeom prst="rect">
            <a:avLst/>
          </a:prstGeom>
        </p:spPr>
      </p:pic>
      <p:sp>
        <p:nvSpPr>
          <p:cNvPr id="2" name="Title">
            <a:extLst>
              <a:ext uri="{FF2B5EF4-FFF2-40B4-BE49-F238E27FC236}">
                <a16:creationId xmlns:a16="http://schemas.microsoft.com/office/drawing/2014/main" id="{A0CFDE23-91D5-093A-FD75-70E529EFF226}"/>
              </a:ext>
            </a:extLst>
          </p:cNvPr>
          <p:cNvSpPr>
            <a:spLocks noGrp="1"/>
          </p:cNvSpPr>
          <p:nvPr>
            <p:ph type="title"/>
          </p:nvPr>
        </p:nvSpPr>
        <p:spPr>
          <a:xfrm>
            <a:off x="2836717" y="1801752"/>
            <a:ext cx="6518566" cy="2852737"/>
          </a:xfrm>
        </p:spPr>
        <p:txBody>
          <a:bodyPr anchor="b">
            <a:normAutofit/>
          </a:bodyPr>
          <a:lstStyle>
            <a:lvl1pPr algn="ctr">
              <a:defRPr sz="6600">
                <a:solidFill>
                  <a:srgbClr val="001E5F"/>
                </a:solidFill>
                <a:latin typeface="+mj-lt"/>
              </a:defRPr>
            </a:lvl1pPr>
          </a:lstStyle>
          <a:p>
            <a:r>
              <a:rPr lang="en-US" dirty="0"/>
              <a:t>Click to edit Master title style</a:t>
            </a:r>
          </a:p>
        </p:txBody>
      </p:sp>
      <p:sp>
        <p:nvSpPr>
          <p:cNvPr id="3" name="Text Placeholder">
            <a:extLst>
              <a:ext uri="{FF2B5EF4-FFF2-40B4-BE49-F238E27FC236}">
                <a16:creationId xmlns:a16="http://schemas.microsoft.com/office/drawing/2014/main" id="{13C9FA20-489B-F4BF-4573-47F0D0D6F4E9}"/>
              </a:ext>
            </a:extLst>
          </p:cNvPr>
          <p:cNvSpPr>
            <a:spLocks noGrp="1"/>
          </p:cNvSpPr>
          <p:nvPr>
            <p:ph type="body" idx="1"/>
          </p:nvPr>
        </p:nvSpPr>
        <p:spPr>
          <a:xfrm>
            <a:off x="831850" y="4753748"/>
            <a:ext cx="10515600" cy="1500187"/>
          </a:xfrm>
        </p:spPr>
        <p:txBody>
          <a:bodyPr>
            <a:normAutofit/>
          </a:bodyPr>
          <a:lstStyle>
            <a:lvl1pPr marL="0" indent="0" algn="ctr">
              <a:buNone/>
              <a:defRPr sz="3200">
                <a:solidFill>
                  <a:srgbClr val="001E5F"/>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6" name="Slide Number Placeholder 5">
            <a:extLst>
              <a:ext uri="{FF2B5EF4-FFF2-40B4-BE49-F238E27FC236}">
                <a16:creationId xmlns:a16="http://schemas.microsoft.com/office/drawing/2014/main" id="{3B80DBCF-B013-3250-304D-A0EB7FEB953E}"/>
              </a:ext>
            </a:extLst>
          </p:cNvPr>
          <p:cNvSpPr>
            <a:spLocks noGrp="1"/>
          </p:cNvSpPr>
          <p:nvPr>
            <p:ph type="sldNum" sz="quarter" idx="12"/>
          </p:nvPr>
        </p:nvSpPr>
        <p:spPr/>
        <p:txBody>
          <a:bodyPr/>
          <a:lstStyle>
            <a:lvl1pPr>
              <a:defRPr>
                <a:solidFill>
                  <a:srgbClr val="001E5F"/>
                </a:solidFill>
              </a:defRPr>
            </a:lvl1pPr>
          </a:lstStyle>
          <a:p>
            <a:fld id="{6D9A7562-078F-0443-99CB-13A7936AC4A7}" type="slidenum">
              <a:rPr lang="en-US" smtClean="0"/>
              <a:pPr/>
              <a:t>‹#›</a:t>
            </a:fld>
            <a:endParaRPr lang="en-US"/>
          </a:p>
        </p:txBody>
      </p:sp>
    </p:spTree>
    <p:extLst>
      <p:ext uri="{BB962C8B-B14F-4D97-AF65-F5344CB8AC3E}">
        <p14:creationId xmlns:p14="http://schemas.microsoft.com/office/powerpoint/2010/main" val="5059066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F3FE7E-3C98-D558-F8EC-BAB85263508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785"/>
            <a:ext cx="12192000" cy="6854430"/>
          </a:xfrm>
          <a:prstGeom prst="rect">
            <a:avLst/>
          </a:prstGeom>
        </p:spPr>
      </p:pic>
      <p:sp>
        <p:nvSpPr>
          <p:cNvPr id="2" name="Title 1">
            <a:extLst>
              <a:ext uri="{FF2B5EF4-FFF2-40B4-BE49-F238E27FC236}">
                <a16:creationId xmlns:a16="http://schemas.microsoft.com/office/drawing/2014/main" id="{A0CFDE23-91D5-093A-FD75-70E529EFF226}"/>
              </a:ext>
            </a:extLst>
          </p:cNvPr>
          <p:cNvSpPr>
            <a:spLocks noGrp="1"/>
          </p:cNvSpPr>
          <p:nvPr>
            <p:ph type="title"/>
          </p:nvPr>
        </p:nvSpPr>
        <p:spPr>
          <a:xfrm>
            <a:off x="3344486" y="2621286"/>
            <a:ext cx="5503025" cy="1615428"/>
          </a:xfrm>
          <a:solidFill>
            <a:srgbClr val="FFD82B"/>
          </a:solidFill>
        </p:spPr>
        <p:txBody>
          <a:bodyPr anchor="ctr" anchorCtr="0">
            <a:noAutofit/>
          </a:bodyPr>
          <a:lstStyle>
            <a:lvl1pPr algn="ctr">
              <a:lnSpc>
                <a:spcPct val="80000"/>
              </a:lnSpc>
              <a:defRPr sz="6000">
                <a:solidFill>
                  <a:srgbClr val="001E5F"/>
                </a:solidFill>
                <a:latin typeface="+mj-lt"/>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3B80DBCF-B013-3250-304D-A0EB7FEB953E}"/>
              </a:ext>
            </a:extLst>
          </p:cNvPr>
          <p:cNvSpPr>
            <a:spLocks noGrp="1"/>
          </p:cNvSpPr>
          <p:nvPr>
            <p:ph type="sldNum" sz="quarter" idx="12"/>
          </p:nvPr>
        </p:nvSpPr>
        <p:spPr/>
        <p:txBody>
          <a:bodyPr/>
          <a:lstStyle>
            <a:lvl1pPr>
              <a:defRPr>
                <a:solidFill>
                  <a:srgbClr val="001E5F"/>
                </a:solidFill>
              </a:defRPr>
            </a:lvl1pPr>
          </a:lstStyle>
          <a:p>
            <a:fld id="{6D9A7562-078F-0443-99CB-13A7936AC4A7}" type="slidenum">
              <a:rPr lang="en-US" smtClean="0"/>
              <a:pPr/>
              <a:t>‹#›</a:t>
            </a:fld>
            <a:endParaRPr lang="en-US"/>
          </a:p>
        </p:txBody>
      </p:sp>
    </p:spTree>
    <p:extLst>
      <p:ext uri="{BB962C8B-B14F-4D97-AF65-F5344CB8AC3E}">
        <p14:creationId xmlns:p14="http://schemas.microsoft.com/office/powerpoint/2010/main" val="12441372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F3FE7E-3C98-D558-F8EC-BAB852635082}"/>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5639" y="1785"/>
            <a:ext cx="12180721" cy="6854430"/>
          </a:xfrm>
          <a:prstGeom prst="rect">
            <a:avLst/>
          </a:prstGeom>
        </p:spPr>
      </p:pic>
      <p:sp>
        <p:nvSpPr>
          <p:cNvPr id="2" name="Title 1">
            <a:extLst>
              <a:ext uri="{FF2B5EF4-FFF2-40B4-BE49-F238E27FC236}">
                <a16:creationId xmlns:a16="http://schemas.microsoft.com/office/drawing/2014/main" id="{A0CFDE23-91D5-093A-FD75-70E529EFF226}"/>
              </a:ext>
            </a:extLst>
          </p:cNvPr>
          <p:cNvSpPr>
            <a:spLocks noGrp="1"/>
          </p:cNvSpPr>
          <p:nvPr>
            <p:ph type="title"/>
          </p:nvPr>
        </p:nvSpPr>
        <p:spPr>
          <a:xfrm>
            <a:off x="3344486" y="2621286"/>
            <a:ext cx="5503025" cy="1615428"/>
          </a:xfrm>
          <a:solidFill>
            <a:srgbClr val="001E5F"/>
          </a:solidFill>
        </p:spPr>
        <p:txBody>
          <a:bodyPr anchor="ctr" anchorCtr="0">
            <a:noAutofit/>
          </a:bodyPr>
          <a:lstStyle>
            <a:lvl1pPr algn="ctr">
              <a:lnSpc>
                <a:spcPct val="80000"/>
              </a:lnSpc>
              <a:defRPr sz="6000">
                <a:solidFill>
                  <a:schemeClr val="bg1"/>
                </a:solidFill>
                <a:latin typeface="+mj-lt"/>
              </a:defRPr>
            </a:lvl1pPr>
          </a:lstStyle>
          <a:p>
            <a:r>
              <a:rPr lang="en-US" dirty="0"/>
              <a:t>Click to edit Master title style</a:t>
            </a:r>
          </a:p>
        </p:txBody>
      </p:sp>
      <p:sp>
        <p:nvSpPr>
          <p:cNvPr id="3" name="Slide Number Placeholder 5">
            <a:extLst>
              <a:ext uri="{FF2B5EF4-FFF2-40B4-BE49-F238E27FC236}">
                <a16:creationId xmlns:a16="http://schemas.microsoft.com/office/drawing/2014/main" id="{65D6771E-A2F0-C1A4-6C90-8F3CEACBF05D}"/>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800">
                <a:solidFill>
                  <a:schemeClr val="bg1"/>
                </a:solidFill>
              </a:defRPr>
            </a:lvl1pPr>
          </a:lstStyle>
          <a:p>
            <a:fld id="{6D9A7562-078F-0443-99CB-13A7936AC4A7}" type="slidenum">
              <a:rPr lang="en-US" smtClean="0"/>
              <a:pPr/>
              <a:t>‹#›</a:t>
            </a:fld>
            <a:endParaRPr lang="en-US" dirty="0"/>
          </a:p>
        </p:txBody>
      </p:sp>
    </p:spTree>
    <p:extLst>
      <p:ext uri="{BB962C8B-B14F-4D97-AF65-F5344CB8AC3E}">
        <p14:creationId xmlns:p14="http://schemas.microsoft.com/office/powerpoint/2010/main" val="2548667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F3FE7E-3C98-D558-F8EC-BAB852635082}"/>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3173" y="1785"/>
            <a:ext cx="12185653" cy="6854430"/>
          </a:xfrm>
          <a:prstGeom prst="rect">
            <a:avLst/>
          </a:prstGeom>
        </p:spPr>
      </p:pic>
      <p:sp>
        <p:nvSpPr>
          <p:cNvPr id="3" name="Title 1">
            <a:extLst>
              <a:ext uri="{FF2B5EF4-FFF2-40B4-BE49-F238E27FC236}">
                <a16:creationId xmlns:a16="http://schemas.microsoft.com/office/drawing/2014/main" id="{CC9B3CF9-3B3D-DD79-F88B-40E255110DEE}"/>
              </a:ext>
            </a:extLst>
          </p:cNvPr>
          <p:cNvSpPr>
            <a:spLocks noGrp="1"/>
          </p:cNvSpPr>
          <p:nvPr>
            <p:ph type="title"/>
          </p:nvPr>
        </p:nvSpPr>
        <p:spPr>
          <a:xfrm>
            <a:off x="2334781" y="2621286"/>
            <a:ext cx="7522436" cy="1615428"/>
          </a:xfrm>
          <a:noFill/>
        </p:spPr>
        <p:txBody>
          <a:bodyPr anchor="ctr" anchorCtr="0">
            <a:noAutofit/>
          </a:bodyPr>
          <a:lstStyle>
            <a:lvl1pPr algn="ctr">
              <a:lnSpc>
                <a:spcPct val="80000"/>
              </a:lnSpc>
              <a:defRPr sz="7200">
                <a:solidFill>
                  <a:srgbClr val="001E5F"/>
                </a:solidFill>
                <a:latin typeface="+mj-lt"/>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3B80DBCF-B013-3250-304D-A0EB7FEB953E}"/>
              </a:ext>
            </a:extLst>
          </p:cNvPr>
          <p:cNvSpPr>
            <a:spLocks noGrp="1"/>
          </p:cNvSpPr>
          <p:nvPr>
            <p:ph type="sldNum" sz="quarter" idx="12"/>
          </p:nvPr>
        </p:nvSpPr>
        <p:spPr/>
        <p:txBody>
          <a:bodyPr/>
          <a:lstStyle>
            <a:lvl1pPr>
              <a:defRPr>
                <a:solidFill>
                  <a:srgbClr val="001E5F"/>
                </a:solidFill>
              </a:defRPr>
            </a:lvl1pPr>
          </a:lstStyle>
          <a:p>
            <a:fld id="{6D9A7562-078F-0443-99CB-13A7936AC4A7}" type="slidenum">
              <a:rPr lang="en-US" smtClean="0"/>
              <a:pPr/>
              <a:t>‹#›</a:t>
            </a:fld>
            <a:endParaRPr lang="en-US" dirty="0"/>
          </a:p>
        </p:txBody>
      </p:sp>
    </p:spTree>
    <p:extLst>
      <p:ext uri="{BB962C8B-B14F-4D97-AF65-F5344CB8AC3E}">
        <p14:creationId xmlns:p14="http://schemas.microsoft.com/office/powerpoint/2010/main" val="30222026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F3FE7E-3C98-D558-F8EC-BAB852635082}"/>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8809" y="1785"/>
            <a:ext cx="12174380" cy="6854430"/>
          </a:xfrm>
          <a:prstGeom prst="rect">
            <a:avLst/>
          </a:prstGeom>
        </p:spPr>
      </p:pic>
      <p:sp>
        <p:nvSpPr>
          <p:cNvPr id="2" name="Title 1">
            <a:extLst>
              <a:ext uri="{FF2B5EF4-FFF2-40B4-BE49-F238E27FC236}">
                <a16:creationId xmlns:a16="http://schemas.microsoft.com/office/drawing/2014/main" id="{A0CFDE23-91D5-093A-FD75-70E529EFF226}"/>
              </a:ext>
            </a:extLst>
          </p:cNvPr>
          <p:cNvSpPr>
            <a:spLocks noGrp="1"/>
          </p:cNvSpPr>
          <p:nvPr>
            <p:ph type="title"/>
          </p:nvPr>
        </p:nvSpPr>
        <p:spPr>
          <a:xfrm>
            <a:off x="2334781" y="2621286"/>
            <a:ext cx="7522436" cy="1615428"/>
          </a:xfrm>
          <a:noFill/>
        </p:spPr>
        <p:txBody>
          <a:bodyPr anchor="ctr" anchorCtr="0">
            <a:noAutofit/>
          </a:bodyPr>
          <a:lstStyle>
            <a:lvl1pPr algn="ctr">
              <a:lnSpc>
                <a:spcPct val="80000"/>
              </a:lnSpc>
              <a:defRPr sz="7200">
                <a:solidFill>
                  <a:schemeClr val="bg1"/>
                </a:solidFill>
                <a:latin typeface="+mj-lt"/>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3B80DBCF-B013-3250-304D-A0EB7FEB953E}"/>
              </a:ext>
            </a:extLst>
          </p:cNvPr>
          <p:cNvSpPr>
            <a:spLocks noGrp="1"/>
          </p:cNvSpPr>
          <p:nvPr>
            <p:ph type="sldNum" sz="quarter" idx="12"/>
          </p:nvPr>
        </p:nvSpPr>
        <p:spPr/>
        <p:txBody>
          <a:bodyPr/>
          <a:lstStyle>
            <a:lvl1pPr>
              <a:defRPr>
                <a:solidFill>
                  <a:schemeClr val="bg1"/>
                </a:solidFill>
              </a:defRPr>
            </a:lvl1pPr>
          </a:lstStyle>
          <a:p>
            <a:fld id="{6D9A7562-078F-0443-99CB-13A7936AC4A7}" type="slidenum">
              <a:rPr lang="en-US" smtClean="0"/>
              <a:pPr/>
              <a:t>‹#›</a:t>
            </a:fld>
            <a:endParaRPr lang="en-US" dirty="0"/>
          </a:p>
        </p:txBody>
      </p:sp>
    </p:spTree>
    <p:extLst>
      <p:ext uri="{BB962C8B-B14F-4D97-AF65-F5344CB8AC3E}">
        <p14:creationId xmlns:p14="http://schemas.microsoft.com/office/powerpoint/2010/main" val="20869661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FEA22-24B8-F106-802A-AB8536631B34}"/>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4B56AE1-82F6-A27F-D6EE-66ED9B9A6556}"/>
              </a:ext>
            </a:extLst>
          </p:cNvPr>
          <p:cNvSpPr>
            <a:spLocks noGrp="1"/>
          </p:cNvSpPr>
          <p:nvPr>
            <p:ph sz="half" idx="1"/>
          </p:nvPr>
        </p:nvSpPr>
        <p:spPr>
          <a:xfrm>
            <a:off x="453275" y="1676341"/>
            <a:ext cx="5181600" cy="39549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312C065-ABA8-9494-BED1-0830B556CD00}"/>
              </a:ext>
            </a:extLst>
          </p:cNvPr>
          <p:cNvSpPr>
            <a:spLocks noGrp="1"/>
          </p:cNvSpPr>
          <p:nvPr>
            <p:ph sz="half" idx="2"/>
          </p:nvPr>
        </p:nvSpPr>
        <p:spPr>
          <a:xfrm>
            <a:off x="5787275" y="1676341"/>
            <a:ext cx="5181600" cy="39549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A00C2194-D0A2-EC36-CE20-14F5678004DB}"/>
              </a:ext>
            </a:extLst>
          </p:cNvPr>
          <p:cNvSpPr>
            <a:spLocks noGrp="1"/>
          </p:cNvSpPr>
          <p:nvPr>
            <p:ph type="sldNum" sz="quarter" idx="12"/>
          </p:nvPr>
        </p:nvSpPr>
        <p:spPr/>
        <p:txBody>
          <a:bodyPr/>
          <a:lstStyle/>
          <a:p>
            <a:fld id="{6D9A7562-078F-0443-99CB-13A7936AC4A7}" type="slidenum">
              <a:rPr lang="en-US" smtClean="0"/>
              <a:t>‹#›</a:t>
            </a:fld>
            <a:endParaRPr lang="en-US"/>
          </a:p>
        </p:txBody>
      </p:sp>
    </p:spTree>
    <p:extLst>
      <p:ext uri="{BB962C8B-B14F-4D97-AF65-F5344CB8AC3E}">
        <p14:creationId xmlns:p14="http://schemas.microsoft.com/office/powerpoint/2010/main" val="27013143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FEA22-24B8-F106-802A-AB8536631B34}"/>
              </a:ext>
            </a:extLst>
          </p:cNvPr>
          <p:cNvSpPr>
            <a:spLocks noGrp="1"/>
          </p:cNvSpPr>
          <p:nvPr>
            <p:ph type="title"/>
          </p:nvPr>
        </p:nvSpPr>
        <p:spPr>
          <a:xfrm>
            <a:off x="453275" y="348852"/>
            <a:ext cx="51816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4B56AE1-82F6-A27F-D6EE-66ED9B9A6556}"/>
              </a:ext>
            </a:extLst>
          </p:cNvPr>
          <p:cNvSpPr>
            <a:spLocks noGrp="1"/>
          </p:cNvSpPr>
          <p:nvPr>
            <p:ph sz="half" idx="1"/>
          </p:nvPr>
        </p:nvSpPr>
        <p:spPr>
          <a:xfrm>
            <a:off x="453275" y="1676341"/>
            <a:ext cx="5181600" cy="39187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6">
            <a:extLst>
              <a:ext uri="{FF2B5EF4-FFF2-40B4-BE49-F238E27FC236}">
                <a16:creationId xmlns:a16="http://schemas.microsoft.com/office/drawing/2014/main" id="{D56D12FE-80CC-9C5E-CDAC-BCCAB2EEA1CB}"/>
              </a:ext>
            </a:extLst>
          </p:cNvPr>
          <p:cNvSpPr>
            <a:spLocks noGrp="1"/>
          </p:cNvSpPr>
          <p:nvPr>
            <p:ph type="pic" sz="quarter" idx="13"/>
          </p:nvPr>
        </p:nvSpPr>
        <p:spPr>
          <a:xfrm>
            <a:off x="6096000" y="0"/>
            <a:ext cx="6096000" cy="6857999"/>
          </a:xfrm>
        </p:spPr>
        <p:txBody>
          <a:bodyPr/>
          <a:lstStyle/>
          <a:p>
            <a:endParaRPr lang="en-US"/>
          </a:p>
        </p:txBody>
      </p:sp>
      <p:sp>
        <p:nvSpPr>
          <p:cNvPr id="7" name="Slide Number Placeholder 6">
            <a:extLst>
              <a:ext uri="{FF2B5EF4-FFF2-40B4-BE49-F238E27FC236}">
                <a16:creationId xmlns:a16="http://schemas.microsoft.com/office/drawing/2014/main" id="{A00C2194-D0A2-EC36-CE20-14F5678004DB}"/>
              </a:ext>
            </a:extLst>
          </p:cNvPr>
          <p:cNvSpPr>
            <a:spLocks noGrp="1"/>
          </p:cNvSpPr>
          <p:nvPr>
            <p:ph type="sldNum" sz="quarter" idx="12"/>
          </p:nvPr>
        </p:nvSpPr>
        <p:spPr/>
        <p:txBody>
          <a:bodyPr/>
          <a:lstStyle/>
          <a:p>
            <a:fld id="{6D9A7562-078F-0443-99CB-13A7936AC4A7}" type="slidenum">
              <a:rPr lang="en-US" smtClean="0"/>
              <a:t>‹#›</a:t>
            </a:fld>
            <a:endParaRPr lang="en-US"/>
          </a:p>
        </p:txBody>
      </p:sp>
    </p:spTree>
    <p:extLst>
      <p:ext uri="{BB962C8B-B14F-4D97-AF65-F5344CB8AC3E}">
        <p14:creationId xmlns:p14="http://schemas.microsoft.com/office/powerpoint/2010/main" val="4289144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5C30AFB-0E47-A4B2-C133-BEE03D21EEBB}"/>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419552E-1ADB-0E93-26F9-B937B7EFFAB9}"/>
              </a:ext>
            </a:extLst>
          </p:cNvPr>
          <p:cNvSpPr>
            <a:spLocks noGrp="1"/>
          </p:cNvSpPr>
          <p:nvPr>
            <p:ph type="ctrTitle"/>
          </p:nvPr>
        </p:nvSpPr>
        <p:spPr>
          <a:xfrm>
            <a:off x="490556" y="2139731"/>
            <a:ext cx="4912717" cy="2387600"/>
          </a:xfrm>
        </p:spPr>
        <p:txBody>
          <a:bodyPr anchor="b">
            <a:normAutofit/>
          </a:bodyPr>
          <a:lstStyle>
            <a:lvl1pPr algn="l">
              <a:lnSpc>
                <a:spcPct val="80000"/>
              </a:lnSpc>
              <a:defRPr sz="6600">
                <a:solidFill>
                  <a:srgbClr val="001E5F"/>
                </a:solidFill>
                <a:latin typeface="+mj-lt"/>
              </a:defRPr>
            </a:lvl1pPr>
          </a:lstStyle>
          <a:p>
            <a:r>
              <a:rPr lang="en-US" dirty="0"/>
              <a:t>Click to edit Master title style</a:t>
            </a:r>
          </a:p>
        </p:txBody>
      </p:sp>
      <p:sp>
        <p:nvSpPr>
          <p:cNvPr id="3" name="Subtitle 2">
            <a:extLst>
              <a:ext uri="{FF2B5EF4-FFF2-40B4-BE49-F238E27FC236}">
                <a16:creationId xmlns:a16="http://schemas.microsoft.com/office/drawing/2014/main" id="{0F1BDBCC-016C-5EB1-F7D9-F7C7C8CF0FE6}"/>
              </a:ext>
            </a:extLst>
          </p:cNvPr>
          <p:cNvSpPr>
            <a:spLocks noGrp="1"/>
          </p:cNvSpPr>
          <p:nvPr>
            <p:ph type="subTitle" idx="1"/>
          </p:nvPr>
        </p:nvSpPr>
        <p:spPr>
          <a:xfrm>
            <a:off x="490556" y="4619406"/>
            <a:ext cx="4322513" cy="1655762"/>
          </a:xfrm>
        </p:spPr>
        <p:txBody>
          <a:bodyPr>
            <a:normAutofit/>
          </a:bodyPr>
          <a:lstStyle>
            <a:lvl1pPr marL="0" indent="0" algn="l">
              <a:buNone/>
              <a:defRPr sz="2800" b="0" i="0">
                <a:solidFill>
                  <a:srgbClr val="001E5F"/>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Slide Number Placeholder 5">
            <a:extLst>
              <a:ext uri="{FF2B5EF4-FFF2-40B4-BE49-F238E27FC236}">
                <a16:creationId xmlns:a16="http://schemas.microsoft.com/office/drawing/2014/main" id="{36D6B1B8-EB39-7210-8C88-799225564D40}"/>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800">
                <a:solidFill>
                  <a:srgbClr val="001E5F"/>
                </a:solidFill>
              </a:defRPr>
            </a:lvl1pPr>
          </a:lstStyle>
          <a:p>
            <a:fld id="{6D9A7562-078F-0443-99CB-13A7936AC4A7}" type="slidenum">
              <a:rPr lang="en-US" smtClean="0"/>
              <a:pPr/>
              <a:t>‹#›</a:t>
            </a:fld>
            <a:endParaRPr lang="en-US"/>
          </a:p>
        </p:txBody>
      </p:sp>
    </p:spTree>
    <p:extLst>
      <p:ext uri="{BB962C8B-B14F-4D97-AF65-F5344CB8AC3E}">
        <p14:creationId xmlns:p14="http://schemas.microsoft.com/office/powerpoint/2010/main" val="18705831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1F371-528F-0113-4E79-25DA2A3ED98A}"/>
              </a:ext>
            </a:extLst>
          </p:cNvPr>
          <p:cNvSpPr>
            <a:spLocks noGrp="1"/>
          </p:cNvSpPr>
          <p:nvPr>
            <p:ph type="title"/>
          </p:nvPr>
        </p:nvSpPr>
        <p:spPr>
          <a:xfrm>
            <a:off x="453276" y="339227"/>
            <a:ext cx="5332670" cy="1432651"/>
          </a:xfrm>
        </p:spPr>
        <p:txBody>
          <a:bodyPr/>
          <a:lstStyle/>
          <a:p>
            <a:r>
              <a:rPr lang="en-US"/>
              <a:t>Click to edit Master title style</a:t>
            </a:r>
          </a:p>
        </p:txBody>
      </p:sp>
      <p:sp>
        <p:nvSpPr>
          <p:cNvPr id="7" name="Picture Placeholder 6">
            <a:extLst>
              <a:ext uri="{FF2B5EF4-FFF2-40B4-BE49-F238E27FC236}">
                <a16:creationId xmlns:a16="http://schemas.microsoft.com/office/drawing/2014/main" id="{B2974E15-7FCE-83C0-E5B4-4633C9B0718B}"/>
              </a:ext>
            </a:extLst>
          </p:cNvPr>
          <p:cNvSpPr>
            <a:spLocks noGrp="1"/>
          </p:cNvSpPr>
          <p:nvPr>
            <p:ph type="pic" sz="quarter" idx="13"/>
          </p:nvPr>
        </p:nvSpPr>
        <p:spPr>
          <a:xfrm>
            <a:off x="6096000" y="18256"/>
            <a:ext cx="6096000" cy="6839744"/>
          </a:xfrm>
        </p:spPr>
        <p:txBody>
          <a:bodyPr/>
          <a:lstStyle/>
          <a:p>
            <a:endParaRPr lang="en-US"/>
          </a:p>
        </p:txBody>
      </p:sp>
      <p:sp>
        <p:nvSpPr>
          <p:cNvPr id="5" name="Slide Number Placeholder 4">
            <a:extLst>
              <a:ext uri="{FF2B5EF4-FFF2-40B4-BE49-F238E27FC236}">
                <a16:creationId xmlns:a16="http://schemas.microsoft.com/office/drawing/2014/main" id="{16B784DC-6E1B-BB0E-4741-BE3223BC59C2}"/>
              </a:ext>
            </a:extLst>
          </p:cNvPr>
          <p:cNvSpPr>
            <a:spLocks noGrp="1"/>
          </p:cNvSpPr>
          <p:nvPr>
            <p:ph type="sldNum" sz="quarter" idx="12"/>
          </p:nvPr>
        </p:nvSpPr>
        <p:spPr/>
        <p:txBody>
          <a:bodyPr/>
          <a:lstStyle/>
          <a:p>
            <a:fld id="{6D9A7562-078F-0443-99CB-13A7936AC4A7}" type="slidenum">
              <a:rPr lang="en-US" smtClean="0"/>
              <a:t>‹#›</a:t>
            </a:fld>
            <a:endParaRPr lang="en-US"/>
          </a:p>
        </p:txBody>
      </p:sp>
    </p:spTree>
    <p:extLst>
      <p:ext uri="{BB962C8B-B14F-4D97-AF65-F5344CB8AC3E}">
        <p14:creationId xmlns:p14="http://schemas.microsoft.com/office/powerpoint/2010/main" val="40318114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3FA3095-388C-26AF-3995-C59E94088BA3}"/>
              </a:ext>
            </a:extLst>
          </p:cNvPr>
          <p:cNvSpPr>
            <a:spLocks noGrp="1"/>
          </p:cNvSpPr>
          <p:nvPr>
            <p:ph type="sldNum" sz="quarter" idx="12"/>
          </p:nvPr>
        </p:nvSpPr>
        <p:spPr/>
        <p:txBody>
          <a:bodyPr/>
          <a:lstStyle/>
          <a:p>
            <a:fld id="{6D9A7562-078F-0443-99CB-13A7936AC4A7}" type="slidenum">
              <a:rPr lang="en-US" smtClean="0"/>
              <a:t>‹#›</a:t>
            </a:fld>
            <a:endParaRPr lang="en-US"/>
          </a:p>
        </p:txBody>
      </p:sp>
    </p:spTree>
    <p:extLst>
      <p:ext uri="{BB962C8B-B14F-4D97-AF65-F5344CB8AC3E}">
        <p14:creationId xmlns:p14="http://schemas.microsoft.com/office/powerpoint/2010/main" val="49154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5C30AFB-0E47-A4B2-C133-BEE03D21EE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795D8636-FFDC-CED0-BE97-C6515FB0B3BF}"/>
              </a:ext>
            </a:extLst>
          </p:cNvPr>
          <p:cNvPicPr>
            <a:picLocks noChangeAspect="1"/>
          </p:cNvPicPr>
          <p:nvPr userDrawn="1"/>
        </p:nvPicPr>
        <p:blipFill>
          <a:blip r:embed="rId3"/>
          <a:srcRect/>
          <a:stretch/>
        </p:blipFill>
        <p:spPr>
          <a:xfrm>
            <a:off x="491805" y="442844"/>
            <a:ext cx="3027007" cy="712237"/>
          </a:xfrm>
          <a:prstGeom prst="rect">
            <a:avLst/>
          </a:prstGeom>
        </p:spPr>
      </p:pic>
      <p:sp>
        <p:nvSpPr>
          <p:cNvPr id="2" name="Title 1">
            <a:extLst>
              <a:ext uri="{FF2B5EF4-FFF2-40B4-BE49-F238E27FC236}">
                <a16:creationId xmlns:a16="http://schemas.microsoft.com/office/drawing/2014/main" id="{2419552E-1ADB-0E93-26F9-B937B7EFFAB9}"/>
              </a:ext>
            </a:extLst>
          </p:cNvPr>
          <p:cNvSpPr>
            <a:spLocks noGrp="1"/>
          </p:cNvSpPr>
          <p:nvPr>
            <p:ph type="ctrTitle"/>
          </p:nvPr>
        </p:nvSpPr>
        <p:spPr>
          <a:xfrm>
            <a:off x="490556" y="2139731"/>
            <a:ext cx="4912717" cy="2387600"/>
          </a:xfrm>
        </p:spPr>
        <p:txBody>
          <a:bodyPr anchor="b">
            <a:normAutofit/>
          </a:bodyPr>
          <a:lstStyle>
            <a:lvl1pPr algn="l">
              <a:lnSpc>
                <a:spcPct val="80000"/>
              </a:lnSpc>
              <a:defRPr sz="6600">
                <a:solidFill>
                  <a:srgbClr val="001E5F"/>
                </a:solidFill>
                <a:latin typeface="+mj-lt"/>
              </a:defRPr>
            </a:lvl1pPr>
          </a:lstStyle>
          <a:p>
            <a:r>
              <a:rPr lang="en-US"/>
              <a:t>Click to edit Master title style</a:t>
            </a:r>
          </a:p>
        </p:txBody>
      </p:sp>
      <p:sp>
        <p:nvSpPr>
          <p:cNvPr id="3" name="Subtitle 2">
            <a:extLst>
              <a:ext uri="{FF2B5EF4-FFF2-40B4-BE49-F238E27FC236}">
                <a16:creationId xmlns:a16="http://schemas.microsoft.com/office/drawing/2014/main" id="{0F1BDBCC-016C-5EB1-F7D9-F7C7C8CF0FE6}"/>
              </a:ext>
            </a:extLst>
          </p:cNvPr>
          <p:cNvSpPr>
            <a:spLocks noGrp="1"/>
          </p:cNvSpPr>
          <p:nvPr>
            <p:ph type="subTitle" idx="1"/>
          </p:nvPr>
        </p:nvSpPr>
        <p:spPr>
          <a:xfrm>
            <a:off x="490556" y="4619406"/>
            <a:ext cx="4322513" cy="1655762"/>
          </a:xfrm>
        </p:spPr>
        <p:txBody>
          <a:bodyPr>
            <a:normAutofit/>
          </a:bodyPr>
          <a:lstStyle>
            <a:lvl1pPr marL="0" indent="0" algn="l">
              <a:buNone/>
              <a:defRPr sz="2800" b="0" i="0">
                <a:solidFill>
                  <a:srgbClr val="001E5F"/>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Slide Number Placeholder 5">
            <a:extLst>
              <a:ext uri="{FF2B5EF4-FFF2-40B4-BE49-F238E27FC236}">
                <a16:creationId xmlns:a16="http://schemas.microsoft.com/office/drawing/2014/main" id="{577BA57E-6338-ACC6-F883-447FD34AFCC6}"/>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800">
                <a:solidFill>
                  <a:srgbClr val="001E5F"/>
                </a:solidFill>
              </a:defRPr>
            </a:lvl1pPr>
          </a:lstStyle>
          <a:p>
            <a:fld id="{6D9A7562-078F-0443-99CB-13A7936AC4A7}" type="slidenum">
              <a:rPr lang="en-US" smtClean="0"/>
              <a:pPr/>
              <a:t>‹#›</a:t>
            </a:fld>
            <a:endParaRPr lang="en-US" dirty="0"/>
          </a:p>
        </p:txBody>
      </p:sp>
    </p:spTree>
    <p:extLst>
      <p:ext uri="{BB962C8B-B14F-4D97-AF65-F5344CB8AC3E}">
        <p14:creationId xmlns:p14="http://schemas.microsoft.com/office/powerpoint/2010/main" val="3277461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5C30AFB-0E47-A4B2-C133-BEE03D21EE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419552E-1ADB-0E93-26F9-B937B7EFFAB9}"/>
              </a:ext>
            </a:extLst>
          </p:cNvPr>
          <p:cNvSpPr>
            <a:spLocks noGrp="1"/>
          </p:cNvSpPr>
          <p:nvPr>
            <p:ph type="ctrTitle"/>
          </p:nvPr>
        </p:nvSpPr>
        <p:spPr>
          <a:xfrm>
            <a:off x="490556" y="2139731"/>
            <a:ext cx="4912717" cy="2387600"/>
          </a:xfrm>
        </p:spPr>
        <p:txBody>
          <a:bodyPr anchor="b">
            <a:normAutofit/>
          </a:bodyPr>
          <a:lstStyle>
            <a:lvl1pPr algn="l">
              <a:lnSpc>
                <a:spcPct val="80000"/>
              </a:lnSpc>
              <a:defRPr sz="6600">
                <a:solidFill>
                  <a:srgbClr val="001E5F"/>
                </a:solidFill>
                <a:latin typeface="+mj-lt"/>
              </a:defRPr>
            </a:lvl1pPr>
          </a:lstStyle>
          <a:p>
            <a:r>
              <a:rPr lang="en-US" dirty="0"/>
              <a:t>Click to edit Master title style</a:t>
            </a:r>
          </a:p>
        </p:txBody>
      </p:sp>
      <p:sp>
        <p:nvSpPr>
          <p:cNvPr id="3" name="Subtitle 2">
            <a:extLst>
              <a:ext uri="{FF2B5EF4-FFF2-40B4-BE49-F238E27FC236}">
                <a16:creationId xmlns:a16="http://schemas.microsoft.com/office/drawing/2014/main" id="{0F1BDBCC-016C-5EB1-F7D9-F7C7C8CF0FE6}"/>
              </a:ext>
            </a:extLst>
          </p:cNvPr>
          <p:cNvSpPr>
            <a:spLocks noGrp="1"/>
          </p:cNvSpPr>
          <p:nvPr>
            <p:ph type="subTitle" idx="1"/>
          </p:nvPr>
        </p:nvSpPr>
        <p:spPr>
          <a:xfrm>
            <a:off x="490556" y="4619406"/>
            <a:ext cx="4322513" cy="1655762"/>
          </a:xfrm>
        </p:spPr>
        <p:txBody>
          <a:bodyPr>
            <a:normAutofit/>
          </a:bodyPr>
          <a:lstStyle>
            <a:lvl1pPr marL="0" indent="0" algn="l">
              <a:buNone/>
              <a:defRPr sz="2800" b="0" i="0">
                <a:solidFill>
                  <a:srgbClr val="001E5F"/>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Slide Number Placeholder 5">
            <a:extLst>
              <a:ext uri="{FF2B5EF4-FFF2-40B4-BE49-F238E27FC236}">
                <a16:creationId xmlns:a16="http://schemas.microsoft.com/office/drawing/2014/main" id="{6427A3B4-2B19-7576-B42F-5272C42BB2B9}"/>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800">
                <a:solidFill>
                  <a:srgbClr val="001E5F"/>
                </a:solidFill>
              </a:defRPr>
            </a:lvl1pPr>
          </a:lstStyle>
          <a:p>
            <a:fld id="{6D9A7562-078F-0443-99CB-13A7936AC4A7}" type="slidenum">
              <a:rPr lang="en-US" smtClean="0"/>
              <a:pPr/>
              <a:t>‹#›</a:t>
            </a:fld>
            <a:endParaRPr lang="en-US" dirty="0"/>
          </a:p>
        </p:txBody>
      </p:sp>
    </p:spTree>
    <p:extLst>
      <p:ext uri="{BB962C8B-B14F-4D97-AF65-F5344CB8AC3E}">
        <p14:creationId xmlns:p14="http://schemas.microsoft.com/office/powerpoint/2010/main" val="1407295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DD6B2A-C175-E778-7311-0D184D29885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240"/>
            <a:ext cx="12192000" cy="6858000"/>
          </a:xfrm>
          <a:prstGeom prst="rect">
            <a:avLst/>
          </a:prstGeom>
        </p:spPr>
      </p:pic>
      <p:pic>
        <p:nvPicPr>
          <p:cNvPr id="8" name="Picture 7" descr="A close-up of a logo&#10;&#10;AI-generated content may be incorrect.">
            <a:extLst>
              <a:ext uri="{FF2B5EF4-FFF2-40B4-BE49-F238E27FC236}">
                <a16:creationId xmlns:a16="http://schemas.microsoft.com/office/drawing/2014/main" id="{795D8636-FFDC-CED0-BE97-C6515FB0B3BF}"/>
              </a:ext>
            </a:extLst>
          </p:cNvPr>
          <p:cNvPicPr>
            <a:picLocks noChangeAspect="1"/>
          </p:cNvPicPr>
          <p:nvPr userDrawn="1"/>
        </p:nvPicPr>
        <p:blipFill>
          <a:blip r:embed="rId3"/>
          <a:stretch>
            <a:fillRect/>
          </a:stretch>
        </p:blipFill>
        <p:spPr>
          <a:xfrm>
            <a:off x="490556" y="442844"/>
            <a:ext cx="3029505" cy="712237"/>
          </a:xfrm>
          <a:prstGeom prst="rect">
            <a:avLst/>
          </a:prstGeom>
        </p:spPr>
      </p:pic>
      <p:sp>
        <p:nvSpPr>
          <p:cNvPr id="2" name="Title 1">
            <a:extLst>
              <a:ext uri="{FF2B5EF4-FFF2-40B4-BE49-F238E27FC236}">
                <a16:creationId xmlns:a16="http://schemas.microsoft.com/office/drawing/2014/main" id="{2419552E-1ADB-0E93-26F9-B937B7EFFAB9}"/>
              </a:ext>
            </a:extLst>
          </p:cNvPr>
          <p:cNvSpPr>
            <a:spLocks noGrp="1"/>
          </p:cNvSpPr>
          <p:nvPr>
            <p:ph type="ctrTitle"/>
          </p:nvPr>
        </p:nvSpPr>
        <p:spPr>
          <a:xfrm>
            <a:off x="490556" y="2139731"/>
            <a:ext cx="4912717" cy="2387600"/>
          </a:xfrm>
        </p:spPr>
        <p:txBody>
          <a:bodyPr anchor="b">
            <a:normAutofit/>
          </a:bodyPr>
          <a:lstStyle>
            <a:lvl1pPr algn="l">
              <a:lnSpc>
                <a:spcPct val="80000"/>
              </a:lnSpc>
              <a:defRPr sz="6600">
                <a:solidFill>
                  <a:schemeClr val="bg1"/>
                </a:solidFill>
                <a:latin typeface="+mj-lt"/>
              </a:defRPr>
            </a:lvl1pPr>
          </a:lstStyle>
          <a:p>
            <a:r>
              <a:rPr lang="en-US" dirty="0"/>
              <a:t>Click to edit Master title style</a:t>
            </a:r>
          </a:p>
        </p:txBody>
      </p:sp>
      <p:sp>
        <p:nvSpPr>
          <p:cNvPr id="3" name="Subtitle 2">
            <a:extLst>
              <a:ext uri="{FF2B5EF4-FFF2-40B4-BE49-F238E27FC236}">
                <a16:creationId xmlns:a16="http://schemas.microsoft.com/office/drawing/2014/main" id="{0F1BDBCC-016C-5EB1-F7D9-F7C7C8CF0FE6}"/>
              </a:ext>
            </a:extLst>
          </p:cNvPr>
          <p:cNvSpPr>
            <a:spLocks noGrp="1"/>
          </p:cNvSpPr>
          <p:nvPr>
            <p:ph type="subTitle" idx="1"/>
          </p:nvPr>
        </p:nvSpPr>
        <p:spPr>
          <a:xfrm>
            <a:off x="490556" y="4619406"/>
            <a:ext cx="4322513" cy="1655762"/>
          </a:xfrm>
        </p:spPr>
        <p:txBody>
          <a:bodyPr>
            <a:normAutofit/>
          </a:bodyPr>
          <a:lstStyle>
            <a:lvl1pPr marL="0" indent="0" algn="l">
              <a:buNone/>
              <a:defRPr sz="2800" b="0" i="0">
                <a:solidFill>
                  <a:srgbClr val="FFD82D"/>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Slide Number Placeholder 5">
            <a:extLst>
              <a:ext uri="{FF2B5EF4-FFF2-40B4-BE49-F238E27FC236}">
                <a16:creationId xmlns:a16="http://schemas.microsoft.com/office/drawing/2014/main" id="{2CCF431E-97AC-257D-4527-7938BDCC8C83}"/>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800">
                <a:solidFill>
                  <a:schemeClr val="bg1"/>
                </a:solidFill>
              </a:defRPr>
            </a:lvl1pPr>
          </a:lstStyle>
          <a:p>
            <a:fld id="{6D9A7562-078F-0443-99CB-13A7936AC4A7}" type="slidenum">
              <a:rPr lang="en-US" smtClean="0"/>
              <a:pPr/>
              <a:t>‹#›</a:t>
            </a:fld>
            <a:endParaRPr lang="en-US" dirty="0"/>
          </a:p>
        </p:txBody>
      </p:sp>
    </p:spTree>
    <p:extLst>
      <p:ext uri="{BB962C8B-B14F-4D97-AF65-F5344CB8AC3E}">
        <p14:creationId xmlns:p14="http://schemas.microsoft.com/office/powerpoint/2010/main" val="761064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DD6B2A-C175-E778-7311-0D184D29885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240"/>
            <a:ext cx="12192000" cy="6858000"/>
          </a:xfrm>
          <a:prstGeom prst="rect">
            <a:avLst/>
          </a:prstGeom>
        </p:spPr>
      </p:pic>
      <p:sp>
        <p:nvSpPr>
          <p:cNvPr id="2" name="Title 1">
            <a:extLst>
              <a:ext uri="{FF2B5EF4-FFF2-40B4-BE49-F238E27FC236}">
                <a16:creationId xmlns:a16="http://schemas.microsoft.com/office/drawing/2014/main" id="{2419552E-1ADB-0E93-26F9-B937B7EFFAB9}"/>
              </a:ext>
            </a:extLst>
          </p:cNvPr>
          <p:cNvSpPr>
            <a:spLocks noGrp="1"/>
          </p:cNvSpPr>
          <p:nvPr>
            <p:ph type="ctrTitle"/>
          </p:nvPr>
        </p:nvSpPr>
        <p:spPr>
          <a:xfrm>
            <a:off x="490556" y="2139731"/>
            <a:ext cx="4912717" cy="2387600"/>
          </a:xfrm>
        </p:spPr>
        <p:txBody>
          <a:bodyPr anchor="b">
            <a:normAutofit/>
          </a:bodyPr>
          <a:lstStyle>
            <a:lvl1pPr algn="l">
              <a:lnSpc>
                <a:spcPct val="80000"/>
              </a:lnSpc>
              <a:defRPr sz="6600">
                <a:solidFill>
                  <a:schemeClr val="bg1"/>
                </a:solidFill>
                <a:latin typeface="+mj-lt"/>
              </a:defRPr>
            </a:lvl1pPr>
          </a:lstStyle>
          <a:p>
            <a:r>
              <a:rPr lang="en-US" dirty="0"/>
              <a:t>Click to edit Master title style</a:t>
            </a:r>
          </a:p>
        </p:txBody>
      </p:sp>
      <p:sp>
        <p:nvSpPr>
          <p:cNvPr id="3" name="Subtitle 2">
            <a:extLst>
              <a:ext uri="{FF2B5EF4-FFF2-40B4-BE49-F238E27FC236}">
                <a16:creationId xmlns:a16="http://schemas.microsoft.com/office/drawing/2014/main" id="{0F1BDBCC-016C-5EB1-F7D9-F7C7C8CF0FE6}"/>
              </a:ext>
            </a:extLst>
          </p:cNvPr>
          <p:cNvSpPr>
            <a:spLocks noGrp="1"/>
          </p:cNvSpPr>
          <p:nvPr>
            <p:ph type="subTitle" idx="1"/>
          </p:nvPr>
        </p:nvSpPr>
        <p:spPr>
          <a:xfrm>
            <a:off x="490556" y="4619406"/>
            <a:ext cx="4322513" cy="1655762"/>
          </a:xfrm>
        </p:spPr>
        <p:txBody>
          <a:bodyPr>
            <a:normAutofit/>
          </a:bodyPr>
          <a:lstStyle>
            <a:lvl1pPr marL="0" indent="0" algn="l">
              <a:buNone/>
              <a:defRPr sz="2800" b="0" i="0">
                <a:solidFill>
                  <a:srgbClr val="FFD82D"/>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Slide Number Placeholder 5">
            <a:extLst>
              <a:ext uri="{FF2B5EF4-FFF2-40B4-BE49-F238E27FC236}">
                <a16:creationId xmlns:a16="http://schemas.microsoft.com/office/drawing/2014/main" id="{7067B6D2-8253-0736-9676-DB3BAF3AFFC8}"/>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800">
                <a:solidFill>
                  <a:schemeClr val="bg1"/>
                </a:solidFill>
              </a:defRPr>
            </a:lvl1pPr>
          </a:lstStyle>
          <a:p>
            <a:fld id="{6D9A7562-078F-0443-99CB-13A7936AC4A7}" type="slidenum">
              <a:rPr lang="en-US" smtClean="0"/>
              <a:pPr/>
              <a:t>‹#›</a:t>
            </a:fld>
            <a:endParaRPr lang="en-US" dirty="0"/>
          </a:p>
        </p:txBody>
      </p:sp>
    </p:spTree>
    <p:extLst>
      <p:ext uri="{BB962C8B-B14F-4D97-AF65-F5344CB8AC3E}">
        <p14:creationId xmlns:p14="http://schemas.microsoft.com/office/powerpoint/2010/main" val="3561014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DD6B2A-C175-E778-7311-0D184D29885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240"/>
            <a:ext cx="12192000" cy="6858000"/>
          </a:xfrm>
          <a:prstGeom prst="rect">
            <a:avLst/>
          </a:prstGeom>
        </p:spPr>
      </p:pic>
      <p:pic>
        <p:nvPicPr>
          <p:cNvPr id="8" name="Picture 7" descr="A close-up of a logo&#10;&#10;AI-generated content may be incorrect.">
            <a:extLst>
              <a:ext uri="{FF2B5EF4-FFF2-40B4-BE49-F238E27FC236}">
                <a16:creationId xmlns:a16="http://schemas.microsoft.com/office/drawing/2014/main" id="{795D8636-FFDC-CED0-BE97-C6515FB0B3BF}"/>
              </a:ext>
            </a:extLst>
          </p:cNvPr>
          <p:cNvPicPr>
            <a:picLocks noChangeAspect="1"/>
          </p:cNvPicPr>
          <p:nvPr userDrawn="1"/>
        </p:nvPicPr>
        <p:blipFill>
          <a:blip r:embed="rId3"/>
          <a:stretch>
            <a:fillRect/>
          </a:stretch>
        </p:blipFill>
        <p:spPr>
          <a:xfrm>
            <a:off x="490556" y="442844"/>
            <a:ext cx="3029505" cy="712237"/>
          </a:xfrm>
          <a:prstGeom prst="rect">
            <a:avLst/>
          </a:prstGeom>
        </p:spPr>
      </p:pic>
      <p:sp>
        <p:nvSpPr>
          <p:cNvPr id="2" name="Title 1">
            <a:extLst>
              <a:ext uri="{FF2B5EF4-FFF2-40B4-BE49-F238E27FC236}">
                <a16:creationId xmlns:a16="http://schemas.microsoft.com/office/drawing/2014/main" id="{2419552E-1ADB-0E93-26F9-B937B7EFFAB9}"/>
              </a:ext>
            </a:extLst>
          </p:cNvPr>
          <p:cNvSpPr>
            <a:spLocks noGrp="1"/>
          </p:cNvSpPr>
          <p:nvPr>
            <p:ph type="ctrTitle"/>
          </p:nvPr>
        </p:nvSpPr>
        <p:spPr>
          <a:xfrm>
            <a:off x="490556" y="2139731"/>
            <a:ext cx="4912717" cy="2387600"/>
          </a:xfrm>
        </p:spPr>
        <p:txBody>
          <a:bodyPr anchor="b">
            <a:normAutofit/>
          </a:bodyPr>
          <a:lstStyle>
            <a:lvl1pPr algn="l">
              <a:lnSpc>
                <a:spcPct val="80000"/>
              </a:lnSpc>
              <a:defRPr sz="6600">
                <a:solidFill>
                  <a:schemeClr val="bg1"/>
                </a:solidFill>
                <a:latin typeface="+mj-lt"/>
              </a:defRPr>
            </a:lvl1pPr>
          </a:lstStyle>
          <a:p>
            <a:r>
              <a:rPr lang="en-US" dirty="0"/>
              <a:t>Click to edit Master title style</a:t>
            </a:r>
          </a:p>
        </p:txBody>
      </p:sp>
      <p:sp>
        <p:nvSpPr>
          <p:cNvPr id="3" name="Subtitle 2">
            <a:extLst>
              <a:ext uri="{FF2B5EF4-FFF2-40B4-BE49-F238E27FC236}">
                <a16:creationId xmlns:a16="http://schemas.microsoft.com/office/drawing/2014/main" id="{0F1BDBCC-016C-5EB1-F7D9-F7C7C8CF0FE6}"/>
              </a:ext>
            </a:extLst>
          </p:cNvPr>
          <p:cNvSpPr>
            <a:spLocks noGrp="1"/>
          </p:cNvSpPr>
          <p:nvPr>
            <p:ph type="subTitle" idx="1"/>
          </p:nvPr>
        </p:nvSpPr>
        <p:spPr>
          <a:xfrm>
            <a:off x="490556" y="4619406"/>
            <a:ext cx="4322513" cy="1655762"/>
          </a:xfrm>
        </p:spPr>
        <p:txBody>
          <a:bodyPr>
            <a:normAutofit/>
          </a:bodyPr>
          <a:lstStyle>
            <a:lvl1pPr marL="0" indent="0" algn="l">
              <a:buNone/>
              <a:defRPr sz="2800" b="0" i="0">
                <a:solidFill>
                  <a:srgbClr val="FFD82D"/>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Slide Number Placeholder 5">
            <a:extLst>
              <a:ext uri="{FF2B5EF4-FFF2-40B4-BE49-F238E27FC236}">
                <a16:creationId xmlns:a16="http://schemas.microsoft.com/office/drawing/2014/main" id="{19576267-59E2-3F51-ECA2-A4E40FADBB03}"/>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800">
                <a:solidFill>
                  <a:schemeClr val="bg1"/>
                </a:solidFill>
              </a:defRPr>
            </a:lvl1pPr>
          </a:lstStyle>
          <a:p>
            <a:fld id="{6D9A7562-078F-0443-99CB-13A7936AC4A7}" type="slidenum">
              <a:rPr lang="en-US" smtClean="0"/>
              <a:pPr/>
              <a:t>‹#›</a:t>
            </a:fld>
            <a:endParaRPr lang="en-US" dirty="0"/>
          </a:p>
        </p:txBody>
      </p:sp>
    </p:spTree>
    <p:extLst>
      <p:ext uri="{BB962C8B-B14F-4D97-AF65-F5344CB8AC3E}">
        <p14:creationId xmlns:p14="http://schemas.microsoft.com/office/powerpoint/2010/main" val="3952427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DD6B2A-C175-E778-7311-0D184D29885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240"/>
            <a:ext cx="12192000" cy="6858000"/>
          </a:xfrm>
          <a:prstGeom prst="rect">
            <a:avLst/>
          </a:prstGeom>
        </p:spPr>
      </p:pic>
      <p:sp>
        <p:nvSpPr>
          <p:cNvPr id="2" name="Title 1">
            <a:extLst>
              <a:ext uri="{FF2B5EF4-FFF2-40B4-BE49-F238E27FC236}">
                <a16:creationId xmlns:a16="http://schemas.microsoft.com/office/drawing/2014/main" id="{2419552E-1ADB-0E93-26F9-B937B7EFFAB9}"/>
              </a:ext>
            </a:extLst>
          </p:cNvPr>
          <p:cNvSpPr>
            <a:spLocks noGrp="1"/>
          </p:cNvSpPr>
          <p:nvPr>
            <p:ph type="ctrTitle"/>
          </p:nvPr>
        </p:nvSpPr>
        <p:spPr>
          <a:xfrm>
            <a:off x="490556" y="2139731"/>
            <a:ext cx="4912717" cy="2387600"/>
          </a:xfrm>
        </p:spPr>
        <p:txBody>
          <a:bodyPr anchor="b">
            <a:normAutofit/>
          </a:bodyPr>
          <a:lstStyle>
            <a:lvl1pPr algn="l">
              <a:lnSpc>
                <a:spcPct val="80000"/>
              </a:lnSpc>
              <a:defRPr sz="6600">
                <a:solidFill>
                  <a:schemeClr val="bg1"/>
                </a:solidFill>
                <a:latin typeface="+mj-lt"/>
              </a:defRPr>
            </a:lvl1pPr>
          </a:lstStyle>
          <a:p>
            <a:r>
              <a:rPr lang="en-US" dirty="0"/>
              <a:t>Click to edit Master title style</a:t>
            </a:r>
          </a:p>
        </p:txBody>
      </p:sp>
      <p:sp>
        <p:nvSpPr>
          <p:cNvPr id="3" name="Subtitle 2">
            <a:extLst>
              <a:ext uri="{FF2B5EF4-FFF2-40B4-BE49-F238E27FC236}">
                <a16:creationId xmlns:a16="http://schemas.microsoft.com/office/drawing/2014/main" id="{0F1BDBCC-016C-5EB1-F7D9-F7C7C8CF0FE6}"/>
              </a:ext>
            </a:extLst>
          </p:cNvPr>
          <p:cNvSpPr>
            <a:spLocks noGrp="1"/>
          </p:cNvSpPr>
          <p:nvPr>
            <p:ph type="subTitle" idx="1"/>
          </p:nvPr>
        </p:nvSpPr>
        <p:spPr>
          <a:xfrm>
            <a:off x="490556" y="4619406"/>
            <a:ext cx="4322513" cy="1655762"/>
          </a:xfrm>
        </p:spPr>
        <p:txBody>
          <a:bodyPr>
            <a:normAutofit/>
          </a:bodyPr>
          <a:lstStyle>
            <a:lvl1pPr marL="0" indent="0" algn="l">
              <a:buNone/>
              <a:defRPr sz="2800" b="0" i="0">
                <a:solidFill>
                  <a:srgbClr val="FFD82D"/>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Slide Number Placeholder 5">
            <a:extLst>
              <a:ext uri="{FF2B5EF4-FFF2-40B4-BE49-F238E27FC236}">
                <a16:creationId xmlns:a16="http://schemas.microsoft.com/office/drawing/2014/main" id="{C1B86CB3-094A-E817-132F-521AACDD48DD}"/>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800">
                <a:solidFill>
                  <a:schemeClr val="bg1"/>
                </a:solidFill>
              </a:defRPr>
            </a:lvl1pPr>
          </a:lstStyle>
          <a:p>
            <a:fld id="{6D9A7562-078F-0443-99CB-13A7936AC4A7}" type="slidenum">
              <a:rPr lang="en-US" smtClean="0"/>
              <a:pPr/>
              <a:t>‹#›</a:t>
            </a:fld>
            <a:endParaRPr lang="en-US" dirty="0"/>
          </a:p>
        </p:txBody>
      </p:sp>
    </p:spTree>
    <p:extLst>
      <p:ext uri="{BB962C8B-B14F-4D97-AF65-F5344CB8AC3E}">
        <p14:creationId xmlns:p14="http://schemas.microsoft.com/office/powerpoint/2010/main" val="672088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5FB35-BA48-F6F7-E610-F17CA3575394}"/>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D6C8FFB-4FBB-EDA4-1914-6BBB4FD5FD63}"/>
              </a:ext>
            </a:extLst>
          </p:cNvPr>
          <p:cNvSpPr>
            <a:spLocks noGrp="1"/>
          </p:cNvSpPr>
          <p:nvPr>
            <p:ph idx="1"/>
          </p:nvPr>
        </p:nvSpPr>
        <p:spPr>
          <a:xfrm>
            <a:off x="453275" y="1674415"/>
            <a:ext cx="10515600" cy="39115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ED8147D-D362-381F-869D-FA4B7D9E287E}"/>
              </a:ext>
            </a:extLst>
          </p:cNvPr>
          <p:cNvSpPr>
            <a:spLocks noGrp="1"/>
          </p:cNvSpPr>
          <p:nvPr>
            <p:ph type="sldNum" sz="quarter" idx="12"/>
          </p:nvPr>
        </p:nvSpPr>
        <p:spPr/>
        <p:txBody>
          <a:bodyPr/>
          <a:lstStyle/>
          <a:p>
            <a:fld id="{6D9A7562-078F-0443-99CB-13A7936AC4A7}" type="slidenum">
              <a:rPr lang="en-US" smtClean="0"/>
              <a:t>‹#›</a:t>
            </a:fld>
            <a:endParaRPr lang="en-US"/>
          </a:p>
        </p:txBody>
      </p:sp>
    </p:spTree>
    <p:extLst>
      <p:ext uri="{BB962C8B-B14F-4D97-AF65-F5344CB8AC3E}">
        <p14:creationId xmlns:p14="http://schemas.microsoft.com/office/powerpoint/2010/main" val="2871418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4A02D0-9DAA-20AB-488B-D6A8D996D3FB}"/>
              </a:ext>
            </a:extLst>
          </p:cNvPr>
          <p:cNvSpPr>
            <a:spLocks noGrp="1"/>
          </p:cNvSpPr>
          <p:nvPr>
            <p:ph type="title"/>
          </p:nvPr>
        </p:nvSpPr>
        <p:spPr>
          <a:xfrm>
            <a:off x="453275" y="348852"/>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F49C07-F5E3-2146-4EC9-478FD9B42A90}"/>
              </a:ext>
            </a:extLst>
          </p:cNvPr>
          <p:cNvSpPr>
            <a:spLocks noGrp="1"/>
          </p:cNvSpPr>
          <p:nvPr>
            <p:ph type="body" idx="1"/>
          </p:nvPr>
        </p:nvSpPr>
        <p:spPr>
          <a:xfrm>
            <a:off x="453275" y="1674415"/>
            <a:ext cx="10515600" cy="393873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FB1A45BA-63DC-4422-B485-98CB1F6C12EE}"/>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800">
                <a:solidFill>
                  <a:schemeClr val="bg1">
                    <a:lumMod val="50000"/>
                  </a:schemeClr>
                </a:solidFill>
              </a:defRPr>
            </a:lvl1pPr>
          </a:lstStyle>
          <a:p>
            <a:fld id="{6D9A7562-078F-0443-99CB-13A7936AC4A7}" type="slidenum">
              <a:rPr lang="en-US" smtClean="0"/>
              <a:pPr/>
              <a:t>‹#›</a:t>
            </a:fld>
            <a:endParaRPr lang="en-US"/>
          </a:p>
        </p:txBody>
      </p:sp>
      <p:pic>
        <p:nvPicPr>
          <p:cNvPr id="4" name="Picture 3" descr="A yellow and black shield with symbols&#10;&#10;AI-generated content may be incorrect.">
            <a:extLst>
              <a:ext uri="{FF2B5EF4-FFF2-40B4-BE49-F238E27FC236}">
                <a16:creationId xmlns:a16="http://schemas.microsoft.com/office/drawing/2014/main" id="{029F3587-0511-154B-986C-2F63031131C6}"/>
              </a:ext>
            </a:extLst>
          </p:cNvPr>
          <p:cNvPicPr>
            <a:picLocks noChangeAspect="1"/>
          </p:cNvPicPr>
          <p:nvPr userDrawn="1"/>
        </p:nvPicPr>
        <p:blipFill>
          <a:blip r:embed="rId23">
            <a:alphaModFix amt="35000"/>
          </a:blip>
          <a:stretch>
            <a:fillRect/>
          </a:stretch>
        </p:blipFill>
        <p:spPr>
          <a:xfrm>
            <a:off x="9952521" y="4093152"/>
            <a:ext cx="2319689" cy="3032273"/>
          </a:xfrm>
          <a:prstGeom prst="rect">
            <a:avLst/>
          </a:prstGeom>
        </p:spPr>
      </p:pic>
    </p:spTree>
    <p:extLst>
      <p:ext uri="{BB962C8B-B14F-4D97-AF65-F5344CB8AC3E}">
        <p14:creationId xmlns:p14="http://schemas.microsoft.com/office/powerpoint/2010/main" val="3253002748"/>
      </p:ext>
    </p:extLst>
  </p:cSld>
  <p:clrMap bg1="lt1" tx1="dk1" bg2="lt2" tx2="dk2" accent1="accent1" accent2="accent2" accent3="accent3" accent4="accent4" accent5="accent5" accent6="accent6" hlink="hlink" folHlink="folHlink"/>
  <p:sldLayoutIdLst>
    <p:sldLayoutId id="2147483669" r:id="rId1"/>
    <p:sldLayoutId id="2147483672" r:id="rId2"/>
    <p:sldLayoutId id="2147483664" r:id="rId3"/>
    <p:sldLayoutId id="2147483671" r:id="rId4"/>
    <p:sldLayoutId id="2147483670" r:id="rId5"/>
    <p:sldLayoutId id="2147483675" r:id="rId6"/>
    <p:sldLayoutId id="2147483649" r:id="rId7"/>
    <p:sldLayoutId id="2147483674" r:id="rId8"/>
    <p:sldLayoutId id="2147483650" r:id="rId9"/>
    <p:sldLayoutId id="2147483665" r:id="rId10"/>
    <p:sldLayoutId id="2147483676" r:id="rId11"/>
    <p:sldLayoutId id="2147483660" r:id="rId12"/>
    <p:sldLayoutId id="2147483673" r:id="rId13"/>
    <p:sldLayoutId id="2147483667" r:id="rId14"/>
    <p:sldLayoutId id="2147483668" r:id="rId15"/>
    <p:sldLayoutId id="2147483666" r:id="rId16"/>
    <p:sldLayoutId id="2147483663" r:id="rId17"/>
    <p:sldLayoutId id="2147483652" r:id="rId18"/>
    <p:sldLayoutId id="2147483661" r:id="rId19"/>
    <p:sldLayoutId id="2147483654" r:id="rId20"/>
    <p:sldLayoutId id="2147483655" r:id="rId21"/>
  </p:sldLayoutIdLst>
  <p:hf hdr="0" ftr="0" dt="0"/>
  <p:txStyles>
    <p:titleStyle>
      <a:lvl1pPr algn="l" defTabSz="914400" rtl="0" eaLnBrk="1" latinLnBrk="0" hangingPunct="1">
        <a:lnSpc>
          <a:spcPct val="80000"/>
        </a:lnSpc>
        <a:spcBef>
          <a:spcPct val="0"/>
        </a:spcBef>
        <a:buNone/>
        <a:defRPr sz="5400" b="0" i="0" kern="1200">
          <a:solidFill>
            <a:srgbClr val="0050FF"/>
          </a:solidFill>
          <a:latin typeface="Aptos Display" panose="020B0004020202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0050FF"/>
        </a:buClr>
        <a:buSzPct val="80000"/>
        <a:buFont typeface="Arial" panose="020B0604020202020204" pitchFamily="34" charset="0"/>
        <a:buChar char="•"/>
        <a:defRPr sz="2400" b="0" i="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Clr>
          <a:srgbClr val="0050FF"/>
        </a:buClr>
        <a:buSzPct val="80000"/>
        <a:buFont typeface="Arial" panose="020B0604020202020204" pitchFamily="34" charset="0"/>
        <a:buChar char="•"/>
        <a:defRPr sz="2000" b="0" i="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Clr>
          <a:srgbClr val="0050FF"/>
        </a:buClr>
        <a:buSzPct val="80000"/>
        <a:buFont typeface="Arial" panose="020B0604020202020204" pitchFamily="34" charset="0"/>
        <a:buChar char="•"/>
        <a:defRPr sz="1800" b="0" i="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Clr>
          <a:srgbClr val="0050FF"/>
        </a:buClr>
        <a:buSzPct val="80000"/>
        <a:buFont typeface="Arial" panose="020B0604020202020204" pitchFamily="34" charset="0"/>
        <a:buChar char="•"/>
        <a:defRPr sz="1600" b="0" i="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Clr>
          <a:srgbClr val="0050FF"/>
        </a:buClr>
        <a:buSzPct val="80000"/>
        <a:buFont typeface="Arial" panose="020B0604020202020204" pitchFamily="34" charset="0"/>
        <a:buChar char="•"/>
        <a:defRPr sz="1600" b="0" i="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grants.nih.gov/grants/guide/notice-files/NOT-OD-26-012.html"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grants.nih.gov/grants/guide/notice-files/NOT-OD-26-011.html"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s://grants.nih.gov/grants/guide/notice-files/NOT-OD-26-007.html"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hyperlink" Target="https://grants.nih.gov/grants/guide/notice-files/NOT-OD-26-009.html"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hyperlink" Target="https://grants.nih.gov/grants/policy/nihgps/HTML5/section_2/2.3.7_policies_affecting_applications.htm?Highlight=biosketch#:~:text=If%20multiple%20PIs%20are%20proposed,authority%20to%20submit%20such%20information"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hyperlink" Target="https://grants.nih.gov/grants/policy/nihgps/HTML5/section_11/11.4.3_payback.ht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University of Rochester Logo" descr="University of Rochester logo">
            <a:extLst>
              <a:ext uri="{FF2B5EF4-FFF2-40B4-BE49-F238E27FC236}">
                <a16:creationId xmlns:a16="http://schemas.microsoft.com/office/drawing/2014/main" id="{78B7C0E0-37DA-F28A-EBE9-4B1A3D767D6A}"/>
              </a:ext>
            </a:extLst>
          </p:cNvPr>
          <p:cNvPicPr>
            <a:picLocks noChangeAspect="1"/>
          </p:cNvPicPr>
          <p:nvPr/>
        </p:nvPicPr>
        <p:blipFill>
          <a:blip r:embed="rId3"/>
          <a:stretch>
            <a:fillRect/>
          </a:stretch>
        </p:blipFill>
        <p:spPr>
          <a:xfrm>
            <a:off x="490556" y="442844"/>
            <a:ext cx="3029505" cy="712237"/>
          </a:xfrm>
          <a:prstGeom prst="rect">
            <a:avLst/>
          </a:prstGeom>
        </p:spPr>
      </p:pic>
      <p:sp>
        <p:nvSpPr>
          <p:cNvPr id="7" name="Title 6">
            <a:extLst>
              <a:ext uri="{FF2B5EF4-FFF2-40B4-BE49-F238E27FC236}">
                <a16:creationId xmlns:a16="http://schemas.microsoft.com/office/drawing/2014/main" id="{84DFE9BF-A5D9-822E-5176-C90978119FF4}"/>
              </a:ext>
            </a:extLst>
          </p:cNvPr>
          <p:cNvSpPr>
            <a:spLocks noGrp="1"/>
          </p:cNvSpPr>
          <p:nvPr>
            <p:ph type="ctrTitle"/>
          </p:nvPr>
        </p:nvSpPr>
        <p:spPr/>
        <p:txBody>
          <a:bodyPr/>
          <a:lstStyle/>
          <a:p>
            <a:r>
              <a:rPr lang="en-US" dirty="0"/>
              <a:t>NIH Updates</a:t>
            </a:r>
          </a:p>
        </p:txBody>
      </p:sp>
      <p:sp>
        <p:nvSpPr>
          <p:cNvPr id="8" name="Subtitle 7">
            <a:extLst>
              <a:ext uri="{FF2B5EF4-FFF2-40B4-BE49-F238E27FC236}">
                <a16:creationId xmlns:a16="http://schemas.microsoft.com/office/drawing/2014/main" id="{5BE40F45-D845-42D1-7C80-C1D68B1EED91}"/>
              </a:ext>
            </a:extLst>
          </p:cNvPr>
          <p:cNvSpPr>
            <a:spLocks noGrp="1"/>
          </p:cNvSpPr>
          <p:nvPr>
            <p:ph type="subTitle" idx="1"/>
          </p:nvPr>
        </p:nvSpPr>
        <p:spPr/>
        <p:txBody>
          <a:bodyPr/>
          <a:lstStyle/>
          <a:p>
            <a:r>
              <a:rPr lang="en-US" dirty="0"/>
              <a:t>November 2025</a:t>
            </a:r>
          </a:p>
          <a:p>
            <a:r>
              <a:rPr lang="en-US" dirty="0"/>
              <a:t>Emily Billotti</a:t>
            </a:r>
          </a:p>
          <a:p>
            <a:r>
              <a:rPr lang="en-US" dirty="0"/>
              <a:t>NIH Liaison</a:t>
            </a:r>
          </a:p>
        </p:txBody>
      </p:sp>
      <p:sp>
        <p:nvSpPr>
          <p:cNvPr id="6" name="Slide Number Placeholder 5">
            <a:extLst>
              <a:ext uri="{FF2B5EF4-FFF2-40B4-BE49-F238E27FC236}">
                <a16:creationId xmlns:a16="http://schemas.microsoft.com/office/drawing/2014/main" id="{8BE09E3E-B301-E033-A857-8960BD34A277}"/>
              </a:ext>
            </a:extLst>
          </p:cNvPr>
          <p:cNvSpPr>
            <a:spLocks noGrp="1"/>
          </p:cNvSpPr>
          <p:nvPr>
            <p:ph type="sldNum" sz="quarter" idx="4"/>
          </p:nvPr>
        </p:nvSpPr>
        <p:spPr/>
        <p:txBody>
          <a:bodyPr/>
          <a:lstStyle/>
          <a:p>
            <a:fld id="{6D9A7562-078F-0443-99CB-13A7936AC4A7}" type="slidenum">
              <a:rPr lang="en-US" smtClean="0"/>
              <a:pPr/>
              <a:t>1</a:t>
            </a:fld>
            <a:endParaRPr lang="en-US" dirty="0"/>
          </a:p>
        </p:txBody>
      </p:sp>
    </p:spTree>
    <p:extLst>
      <p:ext uri="{BB962C8B-B14F-4D97-AF65-F5344CB8AC3E}">
        <p14:creationId xmlns:p14="http://schemas.microsoft.com/office/powerpoint/2010/main" val="3378465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FE0B6-244A-D201-4CAD-1E9632B799AF}"/>
              </a:ext>
            </a:extLst>
          </p:cNvPr>
          <p:cNvSpPr>
            <a:spLocks noGrp="1"/>
          </p:cNvSpPr>
          <p:nvPr>
            <p:ph type="title"/>
          </p:nvPr>
        </p:nvSpPr>
        <p:spPr/>
        <p:txBody>
          <a:bodyPr>
            <a:normAutofit fontScale="90000"/>
          </a:bodyPr>
          <a:lstStyle/>
          <a:p>
            <a:r>
              <a:rPr lang="en-US" dirty="0"/>
              <a:t>Reopening Guidance - </a:t>
            </a:r>
            <a:r>
              <a:rPr lang="en-US" u="sng" dirty="0">
                <a:hlinkClick r:id="rId3"/>
              </a:rPr>
              <a:t>NOT-OD-26-012</a:t>
            </a:r>
            <a:endParaRPr lang="en-US" dirty="0"/>
          </a:p>
        </p:txBody>
      </p:sp>
      <p:sp>
        <p:nvSpPr>
          <p:cNvPr id="3" name="Content Placeholder 2">
            <a:extLst>
              <a:ext uri="{FF2B5EF4-FFF2-40B4-BE49-F238E27FC236}">
                <a16:creationId xmlns:a16="http://schemas.microsoft.com/office/drawing/2014/main" id="{E5111F94-D96F-4F14-62E7-5D2294F50029}"/>
              </a:ext>
            </a:extLst>
          </p:cNvPr>
          <p:cNvSpPr>
            <a:spLocks noGrp="1"/>
          </p:cNvSpPr>
          <p:nvPr>
            <p:ph idx="1"/>
          </p:nvPr>
        </p:nvSpPr>
        <p:spPr/>
        <p:txBody>
          <a:bodyPr/>
          <a:lstStyle/>
          <a:p>
            <a:pPr lvl="0"/>
            <a:r>
              <a:rPr lang="en-US" dirty="0"/>
              <a:t>All applications due between 10/1/25 and 12/5/25 will be accepted by a 12/8 deadline without the need to request approval.</a:t>
            </a:r>
            <a:endParaRPr lang="en-US" sz="2800" dirty="0"/>
          </a:p>
          <a:p>
            <a:pPr lvl="1"/>
            <a:r>
              <a:rPr lang="en-US" dirty="0"/>
              <a:t>ORPA </a:t>
            </a:r>
            <a:r>
              <a:rPr lang="en-US" b="1" dirty="0"/>
              <a:t>will not withdraw </a:t>
            </a:r>
            <a:r>
              <a:rPr lang="en-US" dirty="0"/>
              <a:t>applications successfully submitted to eRA Commons.</a:t>
            </a:r>
            <a:endParaRPr lang="en-US" sz="2400" dirty="0"/>
          </a:p>
          <a:p>
            <a:pPr lvl="0"/>
            <a:r>
              <a:rPr lang="en-US" dirty="0"/>
              <a:t>For the January 2026 council round, post-submission materials will be accepted up to one week before the study section.</a:t>
            </a:r>
            <a:endParaRPr lang="en-US" sz="2800" dirty="0"/>
          </a:p>
          <a:p>
            <a:pPr lvl="0"/>
            <a:r>
              <a:rPr lang="en-US" dirty="0"/>
              <a:t>ESI eligibility should automatically be extended for anyone whose eligibility expired during the lapse in appropriations.</a:t>
            </a:r>
            <a:endParaRPr lang="en-US" sz="2800" dirty="0"/>
          </a:p>
          <a:p>
            <a:pPr lvl="0"/>
            <a:r>
              <a:rPr lang="en-US" dirty="0"/>
              <a:t>K99/R00 timeline updates will be issued separately.</a:t>
            </a:r>
            <a:endParaRPr lang="en-US" sz="2800" dirty="0"/>
          </a:p>
        </p:txBody>
      </p:sp>
      <p:sp>
        <p:nvSpPr>
          <p:cNvPr id="4" name="Slide Number Placeholder 3">
            <a:extLst>
              <a:ext uri="{FF2B5EF4-FFF2-40B4-BE49-F238E27FC236}">
                <a16:creationId xmlns:a16="http://schemas.microsoft.com/office/drawing/2014/main" id="{636A6834-B91C-4314-773C-B300F331836D}"/>
              </a:ext>
            </a:extLst>
          </p:cNvPr>
          <p:cNvSpPr>
            <a:spLocks noGrp="1"/>
          </p:cNvSpPr>
          <p:nvPr>
            <p:ph type="sldNum" sz="quarter" idx="12"/>
          </p:nvPr>
        </p:nvSpPr>
        <p:spPr/>
        <p:txBody>
          <a:bodyPr/>
          <a:lstStyle/>
          <a:p>
            <a:fld id="{6D9A7562-078F-0443-99CB-13A7936AC4A7}" type="slidenum">
              <a:rPr lang="en-US" smtClean="0"/>
              <a:t>2</a:t>
            </a:fld>
            <a:endParaRPr lang="en-US"/>
          </a:p>
        </p:txBody>
      </p:sp>
    </p:spTree>
    <p:extLst>
      <p:ext uri="{BB962C8B-B14F-4D97-AF65-F5344CB8AC3E}">
        <p14:creationId xmlns:p14="http://schemas.microsoft.com/office/powerpoint/2010/main" val="608288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EB484-AB3C-DD79-3CEB-2BD68839CD65}"/>
              </a:ext>
            </a:extLst>
          </p:cNvPr>
          <p:cNvSpPr>
            <a:spLocks noGrp="1"/>
          </p:cNvSpPr>
          <p:nvPr>
            <p:ph type="title"/>
          </p:nvPr>
        </p:nvSpPr>
        <p:spPr/>
        <p:txBody>
          <a:bodyPr>
            <a:normAutofit fontScale="90000"/>
          </a:bodyPr>
          <a:lstStyle/>
          <a:p>
            <a:r>
              <a:rPr lang="en-US" dirty="0"/>
              <a:t>Continuing Resolution - </a:t>
            </a:r>
            <a:r>
              <a:rPr lang="en-US" dirty="0">
                <a:hlinkClick r:id="rId3"/>
              </a:rPr>
              <a:t>NOT-OD-26-011</a:t>
            </a:r>
            <a:endParaRPr lang="en-US" dirty="0"/>
          </a:p>
        </p:txBody>
      </p:sp>
      <p:sp>
        <p:nvSpPr>
          <p:cNvPr id="3" name="Content Placeholder 2">
            <a:extLst>
              <a:ext uri="{FF2B5EF4-FFF2-40B4-BE49-F238E27FC236}">
                <a16:creationId xmlns:a16="http://schemas.microsoft.com/office/drawing/2014/main" id="{15F0B516-F801-29D8-F6A6-E503FD8795DF}"/>
              </a:ext>
            </a:extLst>
          </p:cNvPr>
          <p:cNvSpPr>
            <a:spLocks noGrp="1"/>
          </p:cNvSpPr>
          <p:nvPr>
            <p:ph idx="1"/>
          </p:nvPr>
        </p:nvSpPr>
        <p:spPr/>
        <p:txBody>
          <a:bodyPr>
            <a:normAutofit/>
          </a:bodyPr>
          <a:lstStyle/>
          <a:p>
            <a:r>
              <a:rPr lang="en-US" sz="2800" dirty="0"/>
              <a:t>Operating under a Continuing Resolution (CR) through January 30, 2026</a:t>
            </a:r>
          </a:p>
          <a:p>
            <a:r>
              <a:rPr lang="en-US" sz="2800" dirty="0"/>
              <a:t>FY2025 enacted level</a:t>
            </a:r>
          </a:p>
          <a:p>
            <a:pPr lvl="1"/>
            <a:r>
              <a:rPr lang="en-US" sz="2400" dirty="0"/>
              <a:t>NIH may issue non-competing research grant awards at a level below that indicated on the most recent Notice of Award</a:t>
            </a:r>
          </a:p>
          <a:p>
            <a:pPr lvl="1"/>
            <a:r>
              <a:rPr lang="en-US" sz="2400" dirty="0"/>
              <a:t>All legislative mandates in effect in FY2025 remain in effect</a:t>
            </a:r>
          </a:p>
          <a:p>
            <a:r>
              <a:rPr lang="en-US" sz="2800" dirty="0"/>
              <a:t>See full notice for details on salary cap and Ruth L. Kirschstein National Research Service Award stipend levels and tuition/fees</a:t>
            </a:r>
          </a:p>
        </p:txBody>
      </p:sp>
      <p:sp>
        <p:nvSpPr>
          <p:cNvPr id="4" name="Slide Number Placeholder 3">
            <a:extLst>
              <a:ext uri="{FF2B5EF4-FFF2-40B4-BE49-F238E27FC236}">
                <a16:creationId xmlns:a16="http://schemas.microsoft.com/office/drawing/2014/main" id="{516A5523-3DCD-B1D7-985E-8FDFB6C03E87}"/>
              </a:ext>
            </a:extLst>
          </p:cNvPr>
          <p:cNvSpPr>
            <a:spLocks noGrp="1"/>
          </p:cNvSpPr>
          <p:nvPr>
            <p:ph type="sldNum" sz="quarter" idx="12"/>
          </p:nvPr>
        </p:nvSpPr>
        <p:spPr/>
        <p:txBody>
          <a:bodyPr/>
          <a:lstStyle/>
          <a:p>
            <a:fld id="{6D9A7562-078F-0443-99CB-13A7936AC4A7}" type="slidenum">
              <a:rPr lang="en-US" smtClean="0"/>
              <a:t>3</a:t>
            </a:fld>
            <a:endParaRPr lang="en-US"/>
          </a:p>
        </p:txBody>
      </p:sp>
    </p:spTree>
    <p:extLst>
      <p:ext uri="{BB962C8B-B14F-4D97-AF65-F5344CB8AC3E}">
        <p14:creationId xmlns:p14="http://schemas.microsoft.com/office/powerpoint/2010/main" val="2876468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C58CA-2A55-2A2C-F2F6-5105D2C28EE6}"/>
              </a:ext>
            </a:extLst>
          </p:cNvPr>
          <p:cNvSpPr>
            <a:spLocks noGrp="1"/>
          </p:cNvSpPr>
          <p:nvPr>
            <p:ph type="title"/>
          </p:nvPr>
        </p:nvSpPr>
        <p:spPr/>
        <p:txBody>
          <a:bodyPr>
            <a:normAutofit fontScale="90000"/>
          </a:bodyPr>
          <a:lstStyle/>
          <a:p>
            <a:r>
              <a:rPr lang="en-US" dirty="0"/>
              <a:t>Compliance Requirements –</a:t>
            </a:r>
            <a:br>
              <a:rPr lang="en-US" dirty="0"/>
            </a:br>
            <a:r>
              <a:rPr lang="en-US" u="sng" dirty="0">
                <a:hlinkClick r:id="rId3"/>
              </a:rPr>
              <a:t>NOT-OD-26-007</a:t>
            </a:r>
            <a:endParaRPr lang="en-US" dirty="0"/>
          </a:p>
        </p:txBody>
      </p:sp>
      <p:sp>
        <p:nvSpPr>
          <p:cNvPr id="3" name="Content Placeholder 2">
            <a:extLst>
              <a:ext uri="{FF2B5EF4-FFF2-40B4-BE49-F238E27FC236}">
                <a16:creationId xmlns:a16="http://schemas.microsoft.com/office/drawing/2014/main" id="{849B6FBF-1C18-2004-9077-4DE9FDE0CE0E}"/>
              </a:ext>
            </a:extLst>
          </p:cNvPr>
          <p:cNvSpPr>
            <a:spLocks noGrp="1"/>
          </p:cNvSpPr>
          <p:nvPr>
            <p:ph idx="1"/>
          </p:nvPr>
        </p:nvSpPr>
        <p:spPr/>
        <p:txBody>
          <a:bodyPr>
            <a:normAutofit/>
          </a:bodyPr>
          <a:lstStyle/>
          <a:p>
            <a:r>
              <a:rPr lang="en-US" sz="3200" dirty="0"/>
              <a:t>Changes in scope become new terms and conditions of the award</a:t>
            </a:r>
          </a:p>
          <a:p>
            <a:r>
              <a:rPr lang="en-US" sz="3200" dirty="0"/>
              <a:t>Work must proceed in compliance with the new scope</a:t>
            </a:r>
          </a:p>
          <a:p>
            <a:r>
              <a:rPr lang="en-US" sz="3200" dirty="0"/>
              <a:t>Communicate adherence and changes in progress reports</a:t>
            </a:r>
          </a:p>
        </p:txBody>
      </p:sp>
      <p:sp>
        <p:nvSpPr>
          <p:cNvPr id="4" name="Slide Number Placeholder 3">
            <a:extLst>
              <a:ext uri="{FF2B5EF4-FFF2-40B4-BE49-F238E27FC236}">
                <a16:creationId xmlns:a16="http://schemas.microsoft.com/office/drawing/2014/main" id="{492130E0-F8D6-731B-956A-1D254583E7FC}"/>
              </a:ext>
            </a:extLst>
          </p:cNvPr>
          <p:cNvSpPr>
            <a:spLocks noGrp="1"/>
          </p:cNvSpPr>
          <p:nvPr>
            <p:ph type="sldNum" sz="quarter" idx="12"/>
          </p:nvPr>
        </p:nvSpPr>
        <p:spPr/>
        <p:txBody>
          <a:bodyPr/>
          <a:lstStyle/>
          <a:p>
            <a:fld id="{6D9A7562-078F-0443-99CB-13A7936AC4A7}" type="slidenum">
              <a:rPr lang="en-US" smtClean="0"/>
              <a:t>4</a:t>
            </a:fld>
            <a:endParaRPr lang="en-US"/>
          </a:p>
        </p:txBody>
      </p:sp>
    </p:spTree>
    <p:extLst>
      <p:ext uri="{BB962C8B-B14F-4D97-AF65-F5344CB8AC3E}">
        <p14:creationId xmlns:p14="http://schemas.microsoft.com/office/powerpoint/2010/main" val="3228735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7CB73-9D3C-E4D9-F765-8E0F56D791EC}"/>
              </a:ext>
            </a:extLst>
          </p:cNvPr>
          <p:cNvSpPr>
            <a:spLocks noGrp="1"/>
          </p:cNvSpPr>
          <p:nvPr>
            <p:ph type="title"/>
          </p:nvPr>
        </p:nvSpPr>
        <p:spPr/>
        <p:txBody>
          <a:bodyPr>
            <a:normAutofit fontScale="90000"/>
          </a:bodyPr>
          <a:lstStyle/>
          <a:p>
            <a:r>
              <a:rPr lang="en-US" dirty="0"/>
              <a:t>Terms and Conditions Update - </a:t>
            </a:r>
            <a:br>
              <a:rPr lang="en-US" dirty="0"/>
            </a:br>
            <a:r>
              <a:rPr lang="en-US" dirty="0">
                <a:hlinkClick r:id="rId3"/>
              </a:rPr>
              <a:t>NOT-OD-26-009</a:t>
            </a:r>
            <a:endParaRPr lang="en-US" dirty="0"/>
          </a:p>
        </p:txBody>
      </p:sp>
      <p:sp>
        <p:nvSpPr>
          <p:cNvPr id="3" name="Content Placeholder 2">
            <a:extLst>
              <a:ext uri="{FF2B5EF4-FFF2-40B4-BE49-F238E27FC236}">
                <a16:creationId xmlns:a16="http://schemas.microsoft.com/office/drawing/2014/main" id="{F5EB61B4-EF0D-9668-2ADE-E5E97B4ED201}"/>
              </a:ext>
            </a:extLst>
          </p:cNvPr>
          <p:cNvSpPr>
            <a:spLocks noGrp="1"/>
          </p:cNvSpPr>
          <p:nvPr>
            <p:ph idx="1"/>
          </p:nvPr>
        </p:nvSpPr>
        <p:spPr/>
        <p:txBody>
          <a:bodyPr/>
          <a:lstStyle/>
          <a:p>
            <a:r>
              <a:rPr lang="en-US" sz="3200" dirty="0"/>
              <a:t>Effective with any award actions issued on or after October 1, 2025, NIH will be incorporating the ability to terminate awards that no longer effectuate program goals or agency priorities. </a:t>
            </a:r>
          </a:p>
          <a:p>
            <a:r>
              <a:rPr lang="en-US" sz="3200" dirty="0"/>
              <a:t>This will be effective with all new, renewal, supplement, or continuation award actions.</a:t>
            </a:r>
          </a:p>
          <a:p>
            <a:endParaRPr lang="en-US" dirty="0"/>
          </a:p>
        </p:txBody>
      </p:sp>
      <p:sp>
        <p:nvSpPr>
          <p:cNvPr id="4" name="Slide Number Placeholder 3">
            <a:extLst>
              <a:ext uri="{FF2B5EF4-FFF2-40B4-BE49-F238E27FC236}">
                <a16:creationId xmlns:a16="http://schemas.microsoft.com/office/drawing/2014/main" id="{16C5B6C1-326F-B5B2-58C0-159F7E3AE50C}"/>
              </a:ext>
            </a:extLst>
          </p:cNvPr>
          <p:cNvSpPr>
            <a:spLocks noGrp="1"/>
          </p:cNvSpPr>
          <p:nvPr>
            <p:ph type="sldNum" sz="quarter" idx="12"/>
          </p:nvPr>
        </p:nvSpPr>
        <p:spPr/>
        <p:txBody>
          <a:bodyPr/>
          <a:lstStyle/>
          <a:p>
            <a:fld id="{6D9A7562-078F-0443-99CB-13A7936AC4A7}" type="slidenum">
              <a:rPr lang="en-US" smtClean="0"/>
              <a:t>5</a:t>
            </a:fld>
            <a:endParaRPr lang="en-US"/>
          </a:p>
        </p:txBody>
      </p:sp>
    </p:spTree>
    <p:extLst>
      <p:ext uri="{BB962C8B-B14F-4D97-AF65-F5344CB8AC3E}">
        <p14:creationId xmlns:p14="http://schemas.microsoft.com/office/powerpoint/2010/main" val="116650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C95F2-B275-2955-E461-6494B9D864CB}"/>
              </a:ext>
            </a:extLst>
          </p:cNvPr>
          <p:cNvSpPr>
            <a:spLocks noGrp="1"/>
          </p:cNvSpPr>
          <p:nvPr>
            <p:ph type="title"/>
          </p:nvPr>
        </p:nvSpPr>
        <p:spPr/>
        <p:txBody>
          <a:bodyPr/>
          <a:lstStyle/>
          <a:p>
            <a:r>
              <a:rPr lang="en-US" dirty="0"/>
              <a:t>Fellowship Sponsor Assurance</a:t>
            </a:r>
          </a:p>
        </p:txBody>
      </p:sp>
      <p:sp>
        <p:nvSpPr>
          <p:cNvPr id="3" name="Content Placeholder 2">
            <a:extLst>
              <a:ext uri="{FF2B5EF4-FFF2-40B4-BE49-F238E27FC236}">
                <a16:creationId xmlns:a16="http://schemas.microsoft.com/office/drawing/2014/main" id="{DE97DD37-C4FF-8738-A106-7FE3CBB69E50}"/>
              </a:ext>
            </a:extLst>
          </p:cNvPr>
          <p:cNvSpPr>
            <a:spLocks noGrp="1"/>
          </p:cNvSpPr>
          <p:nvPr>
            <p:ph idx="1"/>
          </p:nvPr>
        </p:nvSpPr>
        <p:spPr/>
        <p:txBody>
          <a:bodyPr>
            <a:normAutofit/>
          </a:bodyPr>
          <a:lstStyle/>
          <a:p>
            <a:r>
              <a:rPr lang="en-US" dirty="0"/>
              <a:t>For NIH fellowship applications (F30, F31, F32), sponsor (mentor) assurance is required via ancillary review.</a:t>
            </a:r>
          </a:p>
          <a:p>
            <a:pPr lvl="1"/>
            <a:r>
              <a:rPr lang="en-US" dirty="0"/>
              <a:t>NIH GPS </a:t>
            </a:r>
            <a:r>
              <a:rPr lang="en-US" dirty="0">
                <a:hlinkClick r:id="rId3"/>
              </a:rPr>
              <a:t>Section 2.3.7</a:t>
            </a:r>
            <a:endParaRPr lang="en-US" dirty="0"/>
          </a:p>
          <a:p>
            <a:r>
              <a:rPr lang="en-US" dirty="0"/>
              <a:t>Please paste the following into the ancillary review request when entering:</a:t>
            </a:r>
          </a:p>
          <a:p>
            <a:pPr lvl="1"/>
            <a:r>
              <a:rPr lang="en-US" dirty="0"/>
              <a:t>(1) the information submitted within the application is true, complete and accurate to the best of the Fellow's and Sponsor's knowledge; (2) any false, fictitious, or fraudulent statements or claims may subject the Fellow and Sponsor to criminal, civil, or administrative penalties; (3) the Sponsor will provide appropriate training, adequate facilities, and supervision if a grant is awarded as a result of the application; (4) the Fellow has read the </a:t>
            </a:r>
            <a:r>
              <a:rPr lang="en-US" dirty="0">
                <a:hlinkClick r:id="rId4"/>
              </a:rPr>
              <a:t>Ruth L. Kirschstein National Research Service Award Payback</a:t>
            </a:r>
            <a:r>
              <a:rPr lang="en-US" dirty="0"/>
              <a:t> and will abide by the Assurance if an award is made; and (5) the award will not support residency training.</a:t>
            </a:r>
          </a:p>
        </p:txBody>
      </p:sp>
      <p:sp>
        <p:nvSpPr>
          <p:cNvPr id="4" name="Slide Number Placeholder 3">
            <a:extLst>
              <a:ext uri="{FF2B5EF4-FFF2-40B4-BE49-F238E27FC236}">
                <a16:creationId xmlns:a16="http://schemas.microsoft.com/office/drawing/2014/main" id="{316F3F17-DFFD-9E80-258A-E0A27AED96B3}"/>
              </a:ext>
            </a:extLst>
          </p:cNvPr>
          <p:cNvSpPr>
            <a:spLocks noGrp="1"/>
          </p:cNvSpPr>
          <p:nvPr>
            <p:ph type="sldNum" sz="quarter" idx="12"/>
          </p:nvPr>
        </p:nvSpPr>
        <p:spPr/>
        <p:txBody>
          <a:bodyPr/>
          <a:lstStyle/>
          <a:p>
            <a:fld id="{6D9A7562-078F-0443-99CB-13A7936AC4A7}" type="slidenum">
              <a:rPr lang="en-US" smtClean="0"/>
              <a:t>6</a:t>
            </a:fld>
            <a:endParaRPr lang="en-US"/>
          </a:p>
        </p:txBody>
      </p:sp>
    </p:spTree>
    <p:extLst>
      <p:ext uri="{BB962C8B-B14F-4D97-AF65-F5344CB8AC3E}">
        <p14:creationId xmlns:p14="http://schemas.microsoft.com/office/powerpoint/2010/main" val="3260056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F7C12-E331-227B-B71B-8BA43ECE8B11}"/>
              </a:ext>
            </a:extLst>
          </p:cNvPr>
          <p:cNvSpPr>
            <a:spLocks noGrp="1"/>
          </p:cNvSpPr>
          <p:nvPr>
            <p:ph type="title"/>
          </p:nvPr>
        </p:nvSpPr>
        <p:spPr/>
        <p:txBody>
          <a:bodyPr/>
          <a:lstStyle/>
          <a:p>
            <a:r>
              <a:rPr lang="en-US" dirty="0"/>
              <a:t>Questions?</a:t>
            </a:r>
          </a:p>
        </p:txBody>
      </p:sp>
      <p:pic>
        <p:nvPicPr>
          <p:cNvPr id="8" name="Content Placeholder 7" descr="Questions with solid fill">
            <a:extLst>
              <a:ext uri="{FF2B5EF4-FFF2-40B4-BE49-F238E27FC236}">
                <a16:creationId xmlns:a16="http://schemas.microsoft.com/office/drawing/2014/main" id="{72B25882-8708-2347-FF9A-6BD3D09E1F4D}"/>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3733844" y="1674415"/>
            <a:ext cx="3954462" cy="3954462"/>
          </a:xfrm>
        </p:spPr>
      </p:pic>
      <p:sp>
        <p:nvSpPr>
          <p:cNvPr id="3" name="Slide Number Placeholder 2">
            <a:extLst>
              <a:ext uri="{FF2B5EF4-FFF2-40B4-BE49-F238E27FC236}">
                <a16:creationId xmlns:a16="http://schemas.microsoft.com/office/drawing/2014/main" id="{EE34C013-3F62-DC12-62AA-1C2C363D0C90}"/>
              </a:ext>
            </a:extLst>
          </p:cNvPr>
          <p:cNvSpPr>
            <a:spLocks noGrp="1"/>
          </p:cNvSpPr>
          <p:nvPr>
            <p:ph type="sldNum" sz="quarter" idx="12"/>
          </p:nvPr>
        </p:nvSpPr>
        <p:spPr/>
        <p:txBody>
          <a:bodyPr anchor="ctr">
            <a:norm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fld id="{6D9A7562-078F-0443-99CB-13A7936AC4A7}" type="slidenum">
              <a:rPr kumimoji="0" lang="en-US" sz="1800" b="0" i="0" u="none" strike="noStrike" kern="1200" cap="none" spc="0" normalizeH="0" baseline="0" noProof="0" smtClean="0">
                <a:ln>
                  <a:noFill/>
                </a:ln>
                <a:solidFill>
                  <a:srgbClr val="001E5F"/>
                </a:solidFill>
                <a:effectLst/>
                <a:uLnTx/>
                <a:uFillTx/>
                <a:latin typeface="Aptos" panose="02110004020202020204"/>
                <a:ea typeface="+mn-ea"/>
                <a:cs typeface="+mn-cs"/>
              </a:rPr>
              <a:pPr marL="0" marR="0" lvl="0" indent="0" algn="r" defTabSz="914400" rtl="0" eaLnBrk="1" fontAlgn="auto" latinLnBrk="0" hangingPunct="1">
                <a:lnSpc>
                  <a:spcPct val="90000"/>
                </a:lnSpc>
                <a:spcBef>
                  <a:spcPts val="0"/>
                </a:spcBef>
                <a:spcAft>
                  <a:spcPts val="600"/>
                </a:spcAft>
                <a:buClrTx/>
                <a:buSzTx/>
                <a:buFontTx/>
                <a:buNone/>
                <a:tabLst/>
                <a:defRPr/>
              </a:pPr>
              <a:t>7</a:t>
            </a:fld>
            <a:endParaRPr kumimoji="0" lang="en-US" sz="1800" b="0" i="0" u="none" strike="noStrike" kern="1200" cap="none" spc="0" normalizeH="0" baseline="0" noProof="0">
              <a:ln>
                <a:noFill/>
              </a:ln>
              <a:solidFill>
                <a:srgbClr val="001E5F"/>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64864791"/>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0019C1"/>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74e17f4-cf11-4ce2-b3ef-5de76bf4ce41}" enabled="0" method="" siteId="{374e17f4-cf11-4ce2-b3ef-5de76bf4ce41}" removed="1"/>
</clbl:labelList>
</file>

<file path=docProps/app.xml><?xml version="1.0" encoding="utf-8"?>
<Properties xmlns="http://schemas.openxmlformats.org/officeDocument/2006/extended-properties" xmlns:vt="http://schemas.openxmlformats.org/officeDocument/2006/docPropsVTypes">
  <TotalTime>169</TotalTime>
  <Words>1040</Words>
  <Application>Microsoft Office PowerPoint</Application>
  <PresentationFormat>Widescreen</PresentationFormat>
  <Paragraphs>70</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Aptos</vt:lpstr>
      <vt:lpstr>Aptos Display</vt:lpstr>
      <vt:lpstr>Arial</vt:lpstr>
      <vt:lpstr>Office Theme</vt:lpstr>
      <vt:lpstr>NIH Updates</vt:lpstr>
      <vt:lpstr>Reopening Guidance - NOT-OD-26-012</vt:lpstr>
      <vt:lpstr>Continuing Resolution - NOT-OD-26-011</vt:lpstr>
      <vt:lpstr>Compliance Requirements – NOT-OD-26-007</vt:lpstr>
      <vt:lpstr>Terms and Conditions Update -  NOT-OD-26-009</vt:lpstr>
      <vt:lpstr>Fellowship Sponsor Assurance</vt:lpstr>
      <vt:lpstr>Questions?</vt:lpstr>
    </vt:vector>
  </TitlesOfParts>
  <Manager/>
  <Company>University of Rochester</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Billotti, Emily (ORPA)</dc:creator>
  <cp:keywords>University of Rochester</cp:keywords>
  <dc:description/>
  <cp:lastModifiedBy>Billotti, Emily (ORPA)</cp:lastModifiedBy>
  <cp:revision>7</cp:revision>
  <dcterms:created xsi:type="dcterms:W3CDTF">2025-09-12T14:34:27Z</dcterms:created>
  <dcterms:modified xsi:type="dcterms:W3CDTF">2025-11-25T14:49:47Z</dcterms:modified>
  <cp:category/>
</cp:coreProperties>
</file>